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  <p:sldMasterId id="2147483661" r:id="rId2"/>
    <p:sldMasterId id="2147483777" r:id="rId3"/>
  </p:sldMasterIdLst>
  <p:notesMasterIdLst>
    <p:notesMasterId r:id="rId17"/>
  </p:notesMasterIdLst>
  <p:sldIdLst>
    <p:sldId id="268" r:id="rId4"/>
    <p:sldId id="267" r:id="rId5"/>
    <p:sldId id="280" r:id="rId6"/>
    <p:sldId id="259" r:id="rId7"/>
    <p:sldId id="274" r:id="rId8"/>
    <p:sldId id="275" r:id="rId9"/>
    <p:sldId id="276" r:id="rId10"/>
    <p:sldId id="277" r:id="rId11"/>
    <p:sldId id="278" r:id="rId12"/>
    <p:sldId id="279" r:id="rId13"/>
    <p:sldId id="272" r:id="rId14"/>
    <p:sldId id="265" r:id="rId15"/>
    <p:sldId id="2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9E"/>
    <a:srgbClr val="006EC0"/>
    <a:srgbClr val="1160FF"/>
    <a:srgbClr val="FFCDC1"/>
    <a:srgbClr val="E7FFE7"/>
    <a:srgbClr val="A3DAFF"/>
    <a:srgbClr val="D1B2E8"/>
    <a:srgbClr val="B889DB"/>
    <a:srgbClr val="FF9999"/>
    <a:srgbClr val="FF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9AEA8-056F-42BC-A389-DD917984EDF6}" type="datetimeFigureOut">
              <a:rPr lang="en-US" smtClean="0"/>
              <a:t>07/10/2026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7179D-703B-475E-9BFD-44EF22FD0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82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28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1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1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7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474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A7CCD-95BC-4A90-FB44-C706164BF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B13D4-BECE-7FDB-BBAA-644037ED7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9664CD-76FD-CF6D-4431-DF4C995CD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4E656-940D-9F89-D31F-B4BAE8D31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7179D-703B-475E-9BFD-44EF22FD003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53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F50F03-F2D2-9070-FB12-9EBFFF90CF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2111"/>
          <a:stretch>
            <a:fillRect/>
          </a:stretch>
        </p:blipFill>
        <p:spPr>
          <a:xfrm>
            <a:off x="0" y="6204456"/>
            <a:ext cx="12192000" cy="624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97A884-4326-6128-70FF-A0A2B3918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4882" y="112196"/>
            <a:ext cx="729276" cy="726536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7302FA-4056-5BE3-37DA-2A9860245094}"/>
              </a:ext>
            </a:extLst>
          </p:cNvPr>
          <p:cNvCxnSpPr/>
          <p:nvPr userDrawn="1"/>
        </p:nvCxnSpPr>
        <p:spPr>
          <a:xfrm>
            <a:off x="403907" y="1542699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AEF38E-474A-976B-D4B4-BFF227B0AB8C}"/>
              </a:ext>
            </a:extLst>
          </p:cNvPr>
          <p:cNvGrpSpPr/>
          <p:nvPr userDrawn="1"/>
        </p:nvGrpSpPr>
        <p:grpSpPr>
          <a:xfrm>
            <a:off x="156453" y="872392"/>
            <a:ext cx="11879093" cy="79468"/>
            <a:chOff x="235612" y="1924164"/>
            <a:chExt cx="8909320" cy="7946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E33AE41-4434-15DF-F9F9-D2E83B2BAA5E}"/>
                </a:ext>
              </a:extLst>
            </p:cNvPr>
            <p:cNvCxnSpPr/>
            <p:nvPr userDrawn="1"/>
          </p:nvCxnSpPr>
          <p:spPr>
            <a:xfrm flipV="1">
              <a:off x="235612" y="1924164"/>
              <a:ext cx="8908388" cy="504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CB0B44-8D70-16F8-1420-E5A5DCD7478F}"/>
                </a:ext>
              </a:extLst>
            </p:cNvPr>
            <p:cNvCxnSpPr/>
            <p:nvPr userDrawn="1"/>
          </p:nvCxnSpPr>
          <p:spPr>
            <a:xfrm flipV="1">
              <a:off x="236544" y="1953144"/>
              <a:ext cx="8908388" cy="5048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6851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36CB22-BEED-0AC1-C057-9E64DAAB9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2BEBB2D-850D-4DAB-BEBE-758CBECB2CFC}" type="datetime1">
              <a:rPr lang="en-US" smtClean="0"/>
              <a:t>07/10/2026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FAA4FD-95C4-13DD-CCEC-B039A4A5E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51224-23CB-505A-D1DE-9E06AF1B3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3327" y="651105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B4F3DC-AF72-4257-8FE2-7976731F65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79A5837-C076-4D68-AAA2-DA804A33C0D7}" type="slidenum">
              <a:rPr lang="en-US" altLang="en-US" smtClean="0">
                <a:solidFill>
                  <a:srgbClr val="A6B727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457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C7F2BF-8CD6-3B65-0119-D2232694A5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2111"/>
          <a:stretch>
            <a:fillRect/>
          </a:stretch>
        </p:blipFill>
        <p:spPr>
          <a:xfrm>
            <a:off x="0" y="5912746"/>
            <a:ext cx="12192000" cy="916600"/>
          </a:xfrm>
          <a:prstGeom prst="rect">
            <a:avLst/>
          </a:prstGeom>
        </p:spPr>
      </p:pic>
      <p:pic>
        <p:nvPicPr>
          <p:cNvPr id="1026" name="Picture 2" descr="A blue and yellow logo&#10;&#10;AI-generated content may be incorrect.">
            <a:extLst>
              <a:ext uri="{FF2B5EF4-FFF2-40B4-BE49-F238E27FC236}">
                <a16:creationId xmlns:a16="http://schemas.microsoft.com/office/drawing/2014/main" id="{088EFFB0-9035-0E55-7980-21813A43C8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4" t="19864" r="20345" b="25970"/>
          <a:stretch>
            <a:fillRect/>
          </a:stretch>
        </p:blipFill>
        <p:spPr bwMode="auto">
          <a:xfrm>
            <a:off x="4369692" y="89758"/>
            <a:ext cx="2488143" cy="142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11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07/10/2026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2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3840" y="182880"/>
            <a:ext cx="1170432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2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30"/>
            <a:ext cx="2329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9" y="6223830"/>
            <a:ext cx="471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2" y="6223830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D50B946-30B8-47A4-B021-D84068513E59}" type="slidenum">
              <a:rPr lang="en-US" altLang="en-US" smtClean="0">
                <a:solidFill>
                  <a:srgbClr val="A6B727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A6B727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09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5BCAD085-E8A6-8845-BD4E-CB4CCA059FC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07/10/2026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C1FF6DA9-008F-8B48-92A6-B652298478B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07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FEA989-55E5-0BD1-B5F6-CA9E35BDAC1B}"/>
              </a:ext>
            </a:extLst>
          </p:cNvPr>
          <p:cNvSpPr txBox="1"/>
          <p:nvPr/>
        </p:nvSpPr>
        <p:spPr>
          <a:xfrm>
            <a:off x="1118143" y="1349459"/>
            <a:ext cx="100584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buNone/>
            </a:pPr>
            <a:r>
              <a:rPr lang="en-US" sz="5400" b="1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LUẬT PHÁT TRIỂN ĐÔ THỊ</a:t>
            </a:r>
          </a:p>
          <a:p>
            <a:pPr algn="ctr"/>
            <a:r>
              <a:rPr lang="en-US" sz="5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 18/2026/QH16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9FB118-DC0F-A691-FEFB-5CB9F8B1B31D}"/>
              </a:ext>
            </a:extLst>
          </p:cNvPr>
          <p:cNvGrpSpPr/>
          <p:nvPr/>
        </p:nvGrpSpPr>
        <p:grpSpPr>
          <a:xfrm>
            <a:off x="320949" y="3019007"/>
            <a:ext cx="11075744" cy="3427472"/>
            <a:chOff x="54501" y="3109841"/>
            <a:chExt cx="11075744" cy="3427472"/>
          </a:xfrm>
        </p:grpSpPr>
        <p:pic>
          <p:nvPicPr>
            <p:cNvPr id="4" name="Picture 3" descr="The image depicts a vibrant nighttime cityscape with a tall, modern skyscraper, numerous buildings, and a spectacular fireworks display.&#10;&#10;AI-generated content may be incorrect.">
              <a:extLst>
                <a:ext uri="{FF2B5EF4-FFF2-40B4-BE49-F238E27FC236}">
                  <a16:creationId xmlns:a16="http://schemas.microsoft.com/office/drawing/2014/main" id="{EB6E54F4-46A6-D8EE-1B45-74E3E6CE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501" y="3109841"/>
              <a:ext cx="5826394" cy="3427472"/>
            </a:xfrm>
            <a:prstGeom prst="rect">
              <a:avLst/>
            </a:prstGeom>
          </p:spPr>
        </p:pic>
        <p:pic>
          <p:nvPicPr>
            <p:cNvPr id="6" name="Picture 5" descr="The image depicts a bustling cityscape at dusk, with numerous high-rise buildings and a prominent skyscraper, set against a backdrop of a beautifully lit sky.&#10;&#10;AI-generated content may be incorrect.">
              <a:extLst>
                <a:ext uri="{FF2B5EF4-FFF2-40B4-BE49-F238E27FC236}">
                  <a16:creationId xmlns:a16="http://schemas.microsoft.com/office/drawing/2014/main" id="{CAEA926F-0936-A777-C5B8-1E2EA4D8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0894" y="3109841"/>
              <a:ext cx="5249351" cy="34274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813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DC7D33-392A-D304-BC2F-46172ED7F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lock Arc 17">
            <a:extLst>
              <a:ext uri="{FF2B5EF4-FFF2-40B4-BE49-F238E27FC236}">
                <a16:creationId xmlns:a16="http://schemas.microsoft.com/office/drawing/2014/main" id="{847CE50E-1DF5-E02D-ED07-31406DC284BE}"/>
              </a:ext>
            </a:extLst>
          </p:cNvPr>
          <p:cNvSpPr/>
          <p:nvPr/>
        </p:nvSpPr>
        <p:spPr>
          <a:xfrm>
            <a:off x="-4936541" y="179416"/>
            <a:ext cx="6457167" cy="6597165"/>
          </a:xfrm>
          <a:prstGeom prst="blockArc">
            <a:avLst>
              <a:gd name="adj1" fmla="val 18900000"/>
              <a:gd name="adj2" fmla="val 2700000"/>
              <a:gd name="adj3" fmla="val 345"/>
            </a:avLst>
          </a:prstGeom>
          <a:ln>
            <a:solidFill>
              <a:srgbClr val="10BDC4"/>
            </a:solidFill>
          </a:ln>
        </p:spPr>
        <p:style>
          <a:lnRef idx="2">
            <a:scrgbClr r="0" g="0" b="0"/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C7A83FC8-7158-9424-99FA-2BB9E54EE5AD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48281" y="179416"/>
            <a:ext cx="10349098" cy="837280"/>
          </a:xfrm>
          <a:prstGeom prst="rect">
            <a:avLst/>
          </a:prstGeom>
          <a:noFill/>
          <a:ln>
            <a:noFill/>
          </a:ln>
        </p:spPr>
        <p:txBody>
          <a:bodyPr anchor="ctr" anchorCtr="0">
            <a:noAutofit/>
          </a:bodyPr>
          <a:lstStyle>
            <a:lvl1pPr marL="0" indent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17625" lvl="0" algn="ctr">
              <a:defRPr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Thông tin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nổi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bật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Luật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0E43AF-4285-994A-5B28-3907F1524381}"/>
              </a:ext>
            </a:extLst>
          </p:cNvPr>
          <p:cNvGrpSpPr/>
          <p:nvPr/>
        </p:nvGrpSpPr>
        <p:grpSpPr>
          <a:xfrm>
            <a:off x="561266" y="1363943"/>
            <a:ext cx="11356212" cy="4036416"/>
            <a:chOff x="579432" y="1424500"/>
            <a:chExt cx="11356212" cy="403641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DF3B2A5-E83C-2AC7-3ACE-A70C798C9685}"/>
                </a:ext>
              </a:extLst>
            </p:cNvPr>
            <p:cNvSpPr/>
            <p:nvPr/>
          </p:nvSpPr>
          <p:spPr>
            <a:xfrm>
              <a:off x="1102114" y="1437997"/>
              <a:ext cx="9907020" cy="769338"/>
            </a:xfrm>
            <a:custGeom>
              <a:avLst/>
              <a:gdLst>
                <a:gd name="csX0" fmla="*/ 0 w 9087919"/>
                <a:gd name="csY0" fmla="*/ 0 h 930652"/>
                <a:gd name="csX1" fmla="*/ 9087919 w 9087919"/>
                <a:gd name="csY1" fmla="*/ 0 h 930652"/>
                <a:gd name="csX2" fmla="*/ 9087919 w 9087919"/>
                <a:gd name="csY2" fmla="*/ 930652 h 930652"/>
                <a:gd name="csX3" fmla="*/ 0 w 9087919"/>
                <a:gd name="csY3" fmla="*/ 930652 h 930652"/>
                <a:gd name="csX4" fmla="*/ 0 w 9087919"/>
                <a:gd name="csY4" fmla="*/ 0 h 930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87919" h="930652">
                  <a:moveTo>
                    <a:pt x="0" y="0"/>
                  </a:moveTo>
                  <a:lnTo>
                    <a:pt x="9087919" y="0"/>
                  </a:lnTo>
                  <a:lnTo>
                    <a:pt x="9087919" y="930652"/>
                  </a:lnTo>
                  <a:lnTo>
                    <a:pt x="0" y="93065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706" tIns="73660" rIns="73660" bIns="73660" numCol="1" spcCol="1270" anchor="ctr" anchorCtr="0">
              <a:noAutofit/>
            </a:bodyPr>
            <a:lstStyle/>
            <a:p>
              <a:pPr marL="0" lvl="0" indent="0" algn="l" defTabSz="12890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Quốc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hội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khóa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XVI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thông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qua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ngày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24/8/2026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3D80BC-90CE-699E-69F2-5B5B3B106140}"/>
                </a:ext>
              </a:extLst>
            </p:cNvPr>
            <p:cNvSpPr/>
            <p:nvPr/>
          </p:nvSpPr>
          <p:spPr>
            <a:xfrm>
              <a:off x="1414525" y="2524081"/>
              <a:ext cx="8749627" cy="708210"/>
            </a:xfrm>
            <a:custGeom>
              <a:avLst/>
              <a:gdLst>
                <a:gd name="csX0" fmla="*/ 0 w 8749627"/>
                <a:gd name="csY0" fmla="*/ 0 h 930652"/>
                <a:gd name="csX1" fmla="*/ 8749627 w 8749627"/>
                <a:gd name="csY1" fmla="*/ 0 h 930652"/>
                <a:gd name="csX2" fmla="*/ 8749627 w 8749627"/>
                <a:gd name="csY2" fmla="*/ 930652 h 930652"/>
                <a:gd name="csX3" fmla="*/ 0 w 8749627"/>
                <a:gd name="csY3" fmla="*/ 930652 h 930652"/>
                <a:gd name="csX4" fmla="*/ 0 w 8749627"/>
                <a:gd name="csY4" fmla="*/ 0 h 930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749627" h="930652">
                  <a:moveTo>
                    <a:pt x="0" y="0"/>
                  </a:moveTo>
                  <a:lnTo>
                    <a:pt x="8749627" y="0"/>
                  </a:lnTo>
                  <a:lnTo>
                    <a:pt x="8749627" y="930652"/>
                  </a:lnTo>
                  <a:lnTo>
                    <a:pt x="0" y="93065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706" tIns="73660" rIns="73660" bIns="73660" numCol="1" spcCol="1270" anchor="ctr" anchorCtr="0">
              <a:noAutofit/>
            </a:bodyPr>
            <a:lstStyle/>
            <a:p>
              <a:pPr marL="0" lvl="0" indent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vi-VN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ấu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trúc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gồm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3200" b="1" kern="1200" dirty="0">
                  <a:solidFill>
                    <a:srgbClr val="00206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05 Chương – 66 Điều</a:t>
              </a:r>
              <a:endParaRPr lang="en-US" sz="3200" b="1" kern="1200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1DA2019-3E79-BEA7-20A0-D6D0C6690805}"/>
                </a:ext>
              </a:extLst>
            </p:cNvPr>
            <p:cNvGrpSpPr/>
            <p:nvPr/>
          </p:nvGrpSpPr>
          <p:grpSpPr>
            <a:xfrm>
              <a:off x="1034393" y="3620462"/>
              <a:ext cx="9420671" cy="837290"/>
              <a:chOff x="1052561" y="3591159"/>
              <a:chExt cx="9420671" cy="837290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5A3D0DA-D044-1044-F962-243AC46EB9AF}"/>
                  </a:ext>
                </a:extLst>
              </p:cNvPr>
              <p:cNvSpPr/>
              <p:nvPr/>
            </p:nvSpPr>
            <p:spPr>
              <a:xfrm>
                <a:off x="1385313" y="3702597"/>
                <a:ext cx="9087919" cy="646026"/>
              </a:xfrm>
              <a:custGeom>
                <a:avLst/>
                <a:gdLst>
                  <a:gd name="csX0" fmla="*/ 0 w 9087919"/>
                  <a:gd name="csY0" fmla="*/ 0 h 930652"/>
                  <a:gd name="csX1" fmla="*/ 9087919 w 9087919"/>
                  <a:gd name="csY1" fmla="*/ 0 h 930652"/>
                  <a:gd name="csX2" fmla="*/ 9087919 w 9087919"/>
                  <a:gd name="csY2" fmla="*/ 930652 h 930652"/>
                  <a:gd name="csX3" fmla="*/ 0 w 9087919"/>
                  <a:gd name="csY3" fmla="*/ 930652 h 930652"/>
                  <a:gd name="csX4" fmla="*/ 0 w 9087919"/>
                  <a:gd name="csY4" fmla="*/ 0 h 930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9087919" h="930652">
                    <a:moveTo>
                      <a:pt x="0" y="0"/>
                    </a:moveTo>
                    <a:lnTo>
                      <a:pt x="9087919" y="0"/>
                    </a:lnTo>
                    <a:lnTo>
                      <a:pt x="9087919" y="930652"/>
                    </a:lnTo>
                    <a:lnTo>
                      <a:pt x="0" y="93065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38706" tIns="73660" rIns="73660" bIns="73660" numCol="1" spcCol="1270" anchor="ctr" anchorCtr="0">
                <a:noAutofit/>
              </a:bodyPr>
              <a:lstStyle/>
              <a:p>
                <a:pPr marL="0" lvl="0" indent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200" b="1" kern="12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kern="12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hiệu</a:t>
                </a:r>
                <a:r>
                  <a:rPr lang="en-US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kern="12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lực</a:t>
                </a:r>
                <a:r>
                  <a:rPr lang="en-US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kern="12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hành t</a:t>
                </a:r>
                <a:r>
                  <a:rPr lang="en-US" sz="3200" b="1" kern="12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ừ 01/10/2026</a:t>
                </a:r>
                <a:endParaRPr lang="vi-VN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90F3F80-81FB-675A-7997-FBD14F28C989}"/>
                  </a:ext>
                </a:extLst>
              </p:cNvPr>
              <p:cNvSpPr/>
              <p:nvPr/>
            </p:nvSpPr>
            <p:spPr>
              <a:xfrm>
                <a:off x="1052561" y="3591159"/>
                <a:ext cx="900110" cy="837290"/>
              </a:xfrm>
              <a:prstGeom prst="ellips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  <a:r>
                  <a:rPr lang="en-US" sz="3200" dirty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A6E3752-93CD-2285-36DC-23B6B8067D90}"/>
                </a:ext>
              </a:extLst>
            </p:cNvPr>
            <p:cNvSpPr/>
            <p:nvPr/>
          </p:nvSpPr>
          <p:spPr>
            <a:xfrm>
              <a:off x="652059" y="1424500"/>
              <a:ext cx="900110" cy="837290"/>
            </a:xfrm>
            <a:prstGeom prst="ellipse">
              <a:avLst/>
            </a:prstGeom>
            <a:ln>
              <a:solidFill>
                <a:srgbClr val="10BDC4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AA8FB06-CCE7-1716-31D0-F4939F0A41F9}"/>
                </a:ext>
              </a:extLst>
            </p:cNvPr>
            <p:cNvSpPr/>
            <p:nvPr/>
          </p:nvSpPr>
          <p:spPr>
            <a:xfrm>
              <a:off x="1070571" y="2469097"/>
              <a:ext cx="900110" cy="837290"/>
            </a:xfrm>
            <a:prstGeom prst="ellips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6A86434-655C-19F7-53D2-977DC11E603B}"/>
                </a:ext>
              </a:extLst>
            </p:cNvPr>
            <p:cNvSpPr/>
            <p:nvPr/>
          </p:nvSpPr>
          <p:spPr>
            <a:xfrm>
              <a:off x="859008" y="4756856"/>
              <a:ext cx="11076636" cy="646026"/>
            </a:xfrm>
            <a:custGeom>
              <a:avLst/>
              <a:gdLst>
                <a:gd name="csX0" fmla="*/ 0 w 9087919"/>
                <a:gd name="csY0" fmla="*/ 0 h 930652"/>
                <a:gd name="csX1" fmla="*/ 9087919 w 9087919"/>
                <a:gd name="csY1" fmla="*/ 0 h 930652"/>
                <a:gd name="csX2" fmla="*/ 9087919 w 9087919"/>
                <a:gd name="csY2" fmla="*/ 930652 h 930652"/>
                <a:gd name="csX3" fmla="*/ 0 w 9087919"/>
                <a:gd name="csY3" fmla="*/ 930652 h 930652"/>
                <a:gd name="csX4" fmla="*/ 0 w 9087919"/>
                <a:gd name="csY4" fmla="*/ 0 h 930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87919" h="930652">
                  <a:moveTo>
                    <a:pt x="0" y="0"/>
                  </a:moveTo>
                  <a:lnTo>
                    <a:pt x="9087919" y="0"/>
                  </a:lnTo>
                  <a:lnTo>
                    <a:pt x="9087919" y="930652"/>
                  </a:lnTo>
                  <a:lnTo>
                    <a:pt x="0" y="93065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8706" tIns="73660" rIns="73660" bIns="73660" numCol="1" spcCol="1270" anchor="ctr" anchorCtr="0">
              <a:noAutofit/>
            </a:bodyPr>
            <a:lstStyle/>
            <a:p>
              <a:pPr marL="0" lvl="0" indent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Chính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sách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ưu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đãi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thuế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đặc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thù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áp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ừ </a:t>
              </a:r>
              <a:r>
                <a:rPr lang="en-US" sz="32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năm</a:t>
              </a:r>
              <a:r>
                <a:rPr lang="en-US" sz="32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2027</a:t>
              </a:r>
              <a:endParaRPr lang="vi-VN" sz="32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B4F3525-1417-DC7E-DEF4-C0EA5F27523F}"/>
                </a:ext>
              </a:extLst>
            </p:cNvPr>
            <p:cNvSpPr/>
            <p:nvPr/>
          </p:nvSpPr>
          <p:spPr>
            <a:xfrm>
              <a:off x="579432" y="4623626"/>
              <a:ext cx="900110" cy="837290"/>
            </a:xfrm>
            <a:prstGeom prst="ellipse">
              <a:avLst/>
            </a:prstGeom>
            <a:ln>
              <a:solidFill>
                <a:srgbClr val="009900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054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C489A-17E7-43BB-41CC-F2ED429E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E775B69-A7D0-8A5D-D66A-CA02AEDDC2A1}"/>
              </a:ext>
            </a:extLst>
          </p:cNvPr>
          <p:cNvSpPr/>
          <p:nvPr/>
        </p:nvSpPr>
        <p:spPr>
          <a:xfrm>
            <a:off x="569228" y="3683746"/>
            <a:ext cx="11260372" cy="1871190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/>
            <a:endParaRPr lang="vi-VN" sz="3200" b="1" dirty="0">
              <a:solidFill>
                <a:srgbClr val="082D5C"/>
              </a:solidFill>
              <a:latin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FA7BCC-A946-B933-F166-8A680CE1F99F}"/>
              </a:ext>
            </a:extLst>
          </p:cNvPr>
          <p:cNvSpPr/>
          <p:nvPr/>
        </p:nvSpPr>
        <p:spPr>
          <a:xfrm>
            <a:off x="569228" y="1368020"/>
            <a:ext cx="11260372" cy="18711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0"/>
            <a:r>
              <a:rPr lang="vi-VN" sz="3200" b="1" dirty="0">
                <a:solidFill>
                  <a:srgbClr val="082D5C"/>
                </a:solidFill>
                <a:latin typeface="Arial"/>
              </a:rPr>
              <a:t>Phân quyền mạnh hơn </a:t>
            </a:r>
            <a:r>
              <a:rPr lang="en-US" sz="3200" b="1" dirty="0">
                <a:solidFill>
                  <a:srgbClr val="082D5C"/>
                </a:solidFill>
                <a:latin typeface="Arial"/>
              </a:rPr>
              <a:t>-</a:t>
            </a:r>
            <a:r>
              <a:rPr lang="vi-VN" sz="3200" b="1" dirty="0">
                <a:solidFill>
                  <a:srgbClr val="082D5C"/>
                </a:solidFill>
                <a:latin typeface="Arial"/>
              </a:rPr>
              <a:t> Gỡ bỏ điểm nghẽn </a:t>
            </a:r>
            <a:r>
              <a:rPr lang="en-US" sz="3200" b="1" dirty="0">
                <a:solidFill>
                  <a:srgbClr val="082D5C"/>
                </a:solidFill>
                <a:latin typeface="Arial"/>
              </a:rPr>
              <a:t>-</a:t>
            </a:r>
            <a:r>
              <a:rPr lang="vi-VN" sz="3200" b="1" dirty="0">
                <a:solidFill>
                  <a:srgbClr val="082D5C"/>
                </a:solidFill>
                <a:latin typeface="Arial"/>
              </a:rPr>
              <a:t> Huy động tối đa nguồn lực </a:t>
            </a:r>
            <a:r>
              <a:rPr lang="en-US" sz="3200" b="1" dirty="0">
                <a:solidFill>
                  <a:srgbClr val="082D5C"/>
                </a:solidFill>
                <a:latin typeface="Arial"/>
              </a:rPr>
              <a:t>-</a:t>
            </a:r>
            <a:r>
              <a:rPr lang="vi-VN" sz="3200" b="1" dirty="0">
                <a:solidFill>
                  <a:srgbClr val="082D5C"/>
                </a:solidFill>
                <a:latin typeface="Arial"/>
              </a:rPr>
              <a:t> Tạo động lực phát triển mới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2A1FC-E792-1169-BF67-95C289F988B0}"/>
              </a:ext>
            </a:extLst>
          </p:cNvPr>
          <p:cNvSpPr txBox="1"/>
          <p:nvPr/>
        </p:nvSpPr>
        <p:spPr>
          <a:xfrm>
            <a:off x="2242096" y="215598"/>
            <a:ext cx="79979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endParaRPr lang="en-US" sz="4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AB2E9E-74C8-5337-8613-C91AAA13DF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3" t="17226" r="34573" b="58920"/>
          <a:stretch>
            <a:fillRect/>
          </a:stretch>
        </p:blipFill>
        <p:spPr>
          <a:xfrm>
            <a:off x="635826" y="1368020"/>
            <a:ext cx="1796057" cy="176612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C1AAC07-257D-2CDA-D3EB-44D68F64AD65}"/>
              </a:ext>
            </a:extLst>
          </p:cNvPr>
          <p:cNvSpPr/>
          <p:nvPr/>
        </p:nvSpPr>
        <p:spPr>
          <a:xfrm>
            <a:off x="1924759" y="3919131"/>
            <a:ext cx="4072841" cy="150122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bg1"/>
                </a:solidFill>
                <a:latin typeface="Arial"/>
              </a:rPr>
              <a:t>CƠ CHẾ THÍ ĐIỂM</a:t>
            </a:r>
            <a:endParaRPr lang="vi-VN" sz="3200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EF5EDB3-FF14-7A67-E49F-D8F63B82D7AD}"/>
              </a:ext>
            </a:extLst>
          </p:cNvPr>
          <p:cNvSpPr/>
          <p:nvPr/>
        </p:nvSpPr>
        <p:spPr>
          <a:xfrm>
            <a:off x="5811301" y="4427425"/>
            <a:ext cx="807718" cy="484632"/>
          </a:xfrm>
          <a:prstGeom prst="rightArrow">
            <a:avLst/>
          </a:prstGeom>
          <a:solidFill>
            <a:srgbClr val="F4EE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81C279B-A036-AD99-8460-4E0785D5B121}"/>
              </a:ext>
            </a:extLst>
          </p:cNvPr>
          <p:cNvSpPr/>
          <p:nvPr/>
        </p:nvSpPr>
        <p:spPr>
          <a:xfrm>
            <a:off x="6648133" y="3868731"/>
            <a:ext cx="4072841" cy="150122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bg1"/>
                </a:solidFill>
                <a:latin typeface="Arial"/>
              </a:rPr>
              <a:t>KHUNG THỂ CHẾ</a:t>
            </a:r>
          </a:p>
          <a:p>
            <a:r>
              <a:rPr lang="en-US" sz="3200" b="1" dirty="0">
                <a:solidFill>
                  <a:schemeClr val="bg1"/>
                </a:solidFill>
                <a:latin typeface="Arial"/>
              </a:rPr>
              <a:t>ỔN ĐỊNH DÀI HẠN</a:t>
            </a:r>
            <a:endParaRPr lang="vi-VN" sz="3200" b="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49BABA-3B7F-EA99-6F02-607A0FCBD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301" y="3982216"/>
            <a:ext cx="1274250" cy="1274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B418A8-7A6C-1178-AEE8-A85A9CDDA6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638" t="9657" r="17313" b="13488"/>
          <a:stretch>
            <a:fillRect/>
          </a:stretch>
        </p:blipFill>
        <p:spPr>
          <a:xfrm>
            <a:off x="10375200" y="3821101"/>
            <a:ext cx="1332771" cy="15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06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D6808D-1DBE-6F47-50D1-423FD030EFB7}"/>
              </a:ext>
            </a:extLst>
          </p:cNvPr>
          <p:cNvSpPr/>
          <p:nvPr/>
        </p:nvSpPr>
        <p:spPr>
          <a:xfrm>
            <a:off x="488333" y="1209599"/>
            <a:ext cx="11442068" cy="5054401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00" indent="514350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máy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Công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58988" indent="-460375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Thành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phố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58988" indent="-460375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động về biên chế, nhân sự và chính sách thu nhập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058988" indent="-460375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 phép thí điểm các cơ chế, chính sách mới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98C47-29ED-AA7A-65E0-D259642F1706}"/>
              </a:ext>
            </a:extLst>
          </p:cNvPr>
          <p:cNvSpPr txBox="1"/>
          <p:nvPr/>
        </p:nvSpPr>
        <p:spPr>
          <a:xfrm>
            <a:off x="1987760" y="169590"/>
            <a:ext cx="74590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4" name="Picture 13" descr="The image depicts a circle containing a stylized silhouette of a group of people, likely representing a team or family.&#10;&#10;AI-generated content may be incorrect.">
            <a:extLst>
              <a:ext uri="{FF2B5EF4-FFF2-40B4-BE49-F238E27FC236}">
                <a16:creationId xmlns:a16="http://schemas.microsoft.com/office/drawing/2014/main" id="{35F76C02-AA98-8DA0-4007-B44731476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30" y="1976422"/>
            <a:ext cx="1734323" cy="1629927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C8F7D879-76B9-DC93-0663-46F72BECCFA8}"/>
              </a:ext>
            </a:extLst>
          </p:cNvPr>
          <p:cNvSpPr/>
          <p:nvPr/>
        </p:nvSpPr>
        <p:spPr>
          <a:xfrm>
            <a:off x="2314276" y="1554332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19797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68453-D9CE-F071-786F-0964F331D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A0F6C43-30BA-CBDD-AAE2-3133C2EF7033}"/>
              </a:ext>
            </a:extLst>
          </p:cNvPr>
          <p:cNvSpPr/>
          <p:nvPr/>
        </p:nvSpPr>
        <p:spPr>
          <a:xfrm>
            <a:off x="439885" y="1209599"/>
            <a:ext cx="11483315" cy="5004001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00" indent="684213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Quy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Khai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ngầm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TOD</a:t>
            </a: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The image depicts an open map with a clearly marked location, highlighted by a red pin.&#10;&#10;AI-generated content may be incorrect.">
            <a:extLst>
              <a:ext uri="{FF2B5EF4-FFF2-40B4-BE49-F238E27FC236}">
                <a16:creationId xmlns:a16="http://schemas.microsoft.com/office/drawing/2014/main" id="{FD9D84C0-B749-B35F-3A00-2C88D618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84" y="1921779"/>
            <a:ext cx="2070394" cy="17743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8A9DE49-179C-86C0-B07D-6542BE7A5874}"/>
              </a:ext>
            </a:extLst>
          </p:cNvPr>
          <p:cNvSpPr/>
          <p:nvPr/>
        </p:nvSpPr>
        <p:spPr>
          <a:xfrm>
            <a:off x="2425886" y="1547266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BCD485-78BE-12DD-E691-EB383CE61469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53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D55FC-3D21-2426-6DDB-D2E4F0F3D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918939-AD1A-CBE2-B721-82E794923736}"/>
              </a:ext>
            </a:extLst>
          </p:cNvPr>
          <p:cNvSpPr/>
          <p:nvPr/>
        </p:nvSpPr>
        <p:spPr>
          <a:xfrm>
            <a:off x="439885" y="1209599"/>
            <a:ext cx="11447315" cy="4982401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00" indent="860425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 triển khu thương mại tự do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 động vốn bằng trái phiếu đô thị, trái phiếu dự án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Thúc đẩy các dịch vụ tài chính thế hệ mới</a:t>
            </a:r>
          </a:p>
        </p:txBody>
      </p:sp>
      <p:pic>
        <p:nvPicPr>
          <p:cNvPr id="9" name="Picture 8" descr="The image depicts a dollar bill with a graph showing upward trends, symbolizing growth or profit.&#10;&#10;AI-generated content may be incorrect.">
            <a:extLst>
              <a:ext uri="{FF2B5EF4-FFF2-40B4-BE49-F238E27FC236}">
                <a16:creationId xmlns:a16="http://schemas.microsoft.com/office/drawing/2014/main" id="{7C314C75-F1DB-14A1-41A7-F3C533893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2" t="10389" r="8374" b="14811"/>
          <a:stretch>
            <a:fillRect/>
          </a:stretch>
        </p:blipFill>
        <p:spPr>
          <a:xfrm>
            <a:off x="545930" y="1929362"/>
            <a:ext cx="2094323" cy="192788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313782D-3D64-E681-5569-1CC6D6B8CFFD}"/>
              </a:ext>
            </a:extLst>
          </p:cNvPr>
          <p:cNvSpPr/>
          <p:nvPr/>
        </p:nvSpPr>
        <p:spPr>
          <a:xfrm>
            <a:off x="2494453" y="1514698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3B1332-9795-7929-FCA7-BABBCD783E83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10689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B063A-4009-2DF3-9293-1CC35A6C9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9E5CFE-7607-A799-1D8A-D16ABEB97C89}"/>
              </a:ext>
            </a:extLst>
          </p:cNvPr>
          <p:cNvSpPr/>
          <p:nvPr/>
        </p:nvSpPr>
        <p:spPr>
          <a:xfrm>
            <a:off x="415661" y="1051201"/>
            <a:ext cx="11471539" cy="51984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00" indent="741363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Y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Khuyến khích kinh tế ban đêm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Mở rộng quyền chủ động về giáo dục, đào tạo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 triển y tế kỹ thuật cao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43150" indent="-514350">
              <a:lnSpc>
                <a:spcPct val="150000"/>
              </a:lnSpc>
              <a:spcBef>
                <a:spcPts val="9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 cường quản lý an toàn thực phẩm liên vùng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924614-3E8F-6336-ECBA-4A23EB67D5DF}"/>
              </a:ext>
            </a:extLst>
          </p:cNvPr>
          <p:cNvGrpSpPr/>
          <p:nvPr/>
        </p:nvGrpSpPr>
        <p:grpSpPr>
          <a:xfrm>
            <a:off x="598420" y="1458978"/>
            <a:ext cx="1466550" cy="2888535"/>
            <a:chOff x="636364" y="1550241"/>
            <a:chExt cx="1819801" cy="31489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E89112-7678-160A-E2D6-EB7556EA1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365" y="1550241"/>
              <a:ext cx="1819800" cy="166529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B8F6AEE-C9CC-11EA-8B06-1322F6524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2173" t="18887" r="23733" b="20176"/>
            <a:stretch>
              <a:fillRect/>
            </a:stretch>
          </p:blipFill>
          <p:spPr>
            <a:xfrm>
              <a:off x="636364" y="3129057"/>
              <a:ext cx="1652663" cy="1570111"/>
            </a:xfrm>
            <a:prstGeom prst="rect">
              <a:avLst/>
            </a:prstGeom>
          </p:spPr>
        </p:pic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8DAA238D-D609-7A09-18B2-DF1A44998412}"/>
              </a:ext>
            </a:extLst>
          </p:cNvPr>
          <p:cNvSpPr/>
          <p:nvPr/>
        </p:nvSpPr>
        <p:spPr>
          <a:xfrm>
            <a:off x="2501653" y="1392298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8B8021-5CC2-8979-470D-EC47C67E5FBC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238214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CD5AB-1342-74AB-BD02-9A3B511E0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B3A94C-E635-02AD-C656-CB8EAE955E54}"/>
              </a:ext>
            </a:extLst>
          </p:cNvPr>
          <p:cNvSpPr/>
          <p:nvPr/>
        </p:nvSpPr>
        <p:spPr>
          <a:xfrm>
            <a:off x="415661" y="1209599"/>
            <a:ext cx="11398871" cy="46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12963" indent="230188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Khoa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nghệ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 triển đô thị khoa học – công nghệ – đổi mới sáng tạo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Thử nghiệm công nghệ mới theo cơ chế Sandbox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Khuyến khích AI, dữ liệu lớn và mô hình kinh doanh số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7A1AC1-EB25-685B-712E-DD669310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8" y="2188683"/>
            <a:ext cx="1753839" cy="150061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A915BD1-53F1-CA4E-446F-FE8C9E4993A9}"/>
              </a:ext>
            </a:extLst>
          </p:cNvPr>
          <p:cNvSpPr/>
          <p:nvPr/>
        </p:nvSpPr>
        <p:spPr>
          <a:xfrm>
            <a:off x="2244217" y="1536714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958378-963A-478C-4CCE-A08E6C66B618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229182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9C9A8-03C4-94EA-4627-E060222CE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60312A-A0FA-9CE5-840A-4C57B8AC6055}"/>
              </a:ext>
            </a:extLst>
          </p:cNvPr>
          <p:cNvSpPr/>
          <p:nvPr/>
        </p:nvSpPr>
        <p:spPr>
          <a:xfrm>
            <a:off x="415661" y="1209599"/>
            <a:ext cx="11398871" cy="46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12963" indent="230188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 quyền chủ động về tài chính – ngân sách – đầu tư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 động bố trí và khai thác nguồn lực đất đai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Tháo gỡ khó khăn, vướng mắc cho các dự án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C9706DD-F635-CDB4-78C4-3E8F216C30FD}"/>
              </a:ext>
            </a:extLst>
          </p:cNvPr>
          <p:cNvSpPr/>
          <p:nvPr/>
        </p:nvSpPr>
        <p:spPr>
          <a:xfrm>
            <a:off x="2244217" y="1536714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86C281-8804-6A6F-A43A-D6B01C83B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25" y="2132969"/>
            <a:ext cx="2179729" cy="1532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7790CD-53B9-9D87-832E-2A169F42FDCD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320653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628C3-F585-68A4-715C-BD8F032F1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4EF4554-D9C2-C00E-08E4-F073370D5EEB}"/>
              </a:ext>
            </a:extLst>
          </p:cNvPr>
          <p:cNvSpPr/>
          <p:nvPr/>
        </p:nvSpPr>
        <p:spPr>
          <a:xfrm>
            <a:off x="415661" y="1209599"/>
            <a:ext cx="11398871" cy="4694401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12963" indent="230188">
              <a:lnSpc>
                <a:spcPct val="150000"/>
              </a:lnSpc>
              <a:spcBef>
                <a:spcPts val="900"/>
              </a:spcBef>
            </a:pP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vùng</a:t>
            </a:r>
            <a:endParaRPr 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 cường vai trò điều phối vùng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 triển các đô thị liên kết vùng</a:t>
            </a:r>
          </a:p>
          <a:p>
            <a:pPr marL="1998663" indent="-400050">
              <a:lnSpc>
                <a:spcPct val="150000"/>
              </a:lnSpc>
              <a:spcBef>
                <a:spcPts val="900"/>
              </a:spcBef>
              <a:spcAft>
                <a:spcPts val="700"/>
              </a:spcAft>
              <a:buFont typeface="Wingdings" panose="05000000000000000000" pitchFamily="2" charset="2"/>
              <a:buChar char="v"/>
              <a:defRPr sz="1350">
                <a:solidFill>
                  <a:srgbClr val="232D3A"/>
                </a:solidFill>
                <a:latin typeface="Arial"/>
              </a:defRPr>
            </a:pPr>
            <a:r>
              <a:rPr lang="vi-V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 phát triển đô thị với bảo vệ môi trường và ứng phó biến đổi khí hậu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526632-796F-FCEF-9093-7451126DC59A}"/>
              </a:ext>
            </a:extLst>
          </p:cNvPr>
          <p:cNvSpPr/>
          <p:nvPr/>
        </p:nvSpPr>
        <p:spPr>
          <a:xfrm>
            <a:off x="2244217" y="1536714"/>
            <a:ext cx="702347" cy="651969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4B6D1-A97A-CF83-C7B4-64E483472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7" t="33702" r="25285" b="38502"/>
          <a:stretch>
            <a:fillRect/>
          </a:stretch>
        </p:blipFill>
        <p:spPr>
          <a:xfrm>
            <a:off x="377468" y="2040747"/>
            <a:ext cx="1828556" cy="17946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86EE49-26C4-86F8-FFF0-484C5FE077F8}"/>
              </a:ext>
            </a:extLst>
          </p:cNvPr>
          <p:cNvSpPr txBox="1"/>
          <p:nvPr/>
        </p:nvSpPr>
        <p:spPr>
          <a:xfrm>
            <a:off x="1654700" y="145623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4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083256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1176E-F841-0A25-E117-17AE9D38D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EE844FD-348B-05C4-702B-816E08449FB1}"/>
              </a:ext>
            </a:extLst>
          </p:cNvPr>
          <p:cNvSpPr/>
          <p:nvPr/>
        </p:nvSpPr>
        <p:spPr>
          <a:xfrm>
            <a:off x="541830" y="5349250"/>
            <a:ext cx="11049469" cy="811008"/>
          </a:xfrm>
          <a:prstGeom prst="roundRect">
            <a:avLst/>
          </a:prstGeom>
          <a:gradFill flip="none" rotWithShape="1">
            <a:gsLst>
              <a:gs pos="0">
                <a:srgbClr val="FFCDC1"/>
              </a:gs>
              <a:gs pos="100000">
                <a:srgbClr val="FFCDC1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7625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TRÁCH NHIỆM GIẢI TRÌNH: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quyền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F4EE8DC-322C-A27D-BA50-ED44EB49B8A4}"/>
              </a:ext>
            </a:extLst>
          </p:cNvPr>
          <p:cNvSpPr/>
          <p:nvPr/>
        </p:nvSpPr>
        <p:spPr>
          <a:xfrm>
            <a:off x="505510" y="4284839"/>
            <a:ext cx="11049469" cy="81101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7625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 KẾT VÙNG: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nối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3838ACB-2FF9-97F3-7CA3-713E745B83DE}"/>
              </a:ext>
            </a:extLst>
          </p:cNvPr>
          <p:cNvSpPr/>
          <p:nvPr/>
        </p:nvSpPr>
        <p:spPr>
          <a:xfrm>
            <a:off x="505510" y="3192833"/>
            <a:ext cx="11049469" cy="811009"/>
          </a:xfrm>
          <a:prstGeom prst="roundRect">
            <a:avLst/>
          </a:prstGeom>
          <a:gradFill flip="none" rotWithShape="1">
            <a:gsLst>
              <a:gs pos="0">
                <a:srgbClr val="A3DAFF"/>
              </a:gs>
              <a:gs pos="100000">
                <a:srgbClr val="A3DAFF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17625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GIAN ĐÔ THỊ MỚI: Khai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thác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ngầm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thấp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43FE1C-9A90-9A2F-6347-541767419A50}"/>
              </a:ext>
            </a:extLst>
          </p:cNvPr>
          <p:cNvSpPr/>
          <p:nvPr/>
        </p:nvSpPr>
        <p:spPr>
          <a:xfrm>
            <a:off x="505510" y="2119931"/>
            <a:ext cx="11049469" cy="811009"/>
          </a:xfrm>
          <a:prstGeom prst="roundRect">
            <a:avLst/>
          </a:prstGeom>
          <a:gradFill flip="none" rotWithShape="1">
            <a:gsLst>
              <a:gs pos="0">
                <a:srgbClr val="D1B2E8"/>
              </a:gs>
              <a:gs pos="100000">
                <a:srgbClr val="D1B2E8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58888" indent="-57150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SANDBOX: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Thử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kiểm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soát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nghệ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482492-D859-D2B2-450E-C50C7F9773B8}"/>
              </a:ext>
            </a:extLst>
          </p:cNvPr>
          <p:cNvSpPr/>
          <p:nvPr/>
        </p:nvSpPr>
        <p:spPr>
          <a:xfrm>
            <a:off x="541830" y="1118687"/>
            <a:ext cx="11013150" cy="776338"/>
          </a:xfrm>
          <a:prstGeom prst="roundRect">
            <a:avLst/>
          </a:prstGeom>
          <a:gradFill flip="none" rotWithShape="1">
            <a:gsLst>
              <a:gs pos="0">
                <a:srgbClr val="E7FFE7"/>
              </a:gs>
              <a:gs pos="100000">
                <a:srgbClr val="E7FFE7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201738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TOD: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gắn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giao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endParaRPr lang="en-US" sz="2400" dirty="0">
              <a:solidFill>
                <a:srgbClr val="00206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26BDE5-BF4F-6F76-8D57-4E44FF55112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89556" y="32781"/>
            <a:ext cx="947073" cy="909045"/>
            <a:chOff x="11278" y="398408"/>
            <a:chExt cx="1195469" cy="909045"/>
          </a:xfrm>
          <a:noFill/>
        </p:grpSpPr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E78B3DB0-F758-859A-C191-264C17E9A565}"/>
                </a:ext>
              </a:extLst>
            </p:cNvPr>
            <p:cNvSpPr/>
            <p:nvPr/>
          </p:nvSpPr>
          <p:spPr>
            <a:xfrm>
              <a:off x="516484" y="398408"/>
              <a:ext cx="690263" cy="909045"/>
            </a:xfrm>
            <a:prstGeom prst="chevron">
              <a:avLst>
                <a:gd name="adj" fmla="val 61974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Arrow: Chevron 14">
              <a:extLst>
                <a:ext uri="{FF2B5EF4-FFF2-40B4-BE49-F238E27FC236}">
                  <a16:creationId xmlns:a16="http://schemas.microsoft.com/office/drawing/2014/main" id="{F65276B0-887F-3AE0-C1F6-424354432503}"/>
                </a:ext>
              </a:extLst>
            </p:cNvPr>
            <p:cNvSpPr/>
            <p:nvPr/>
          </p:nvSpPr>
          <p:spPr>
            <a:xfrm>
              <a:off x="11278" y="398408"/>
              <a:ext cx="690263" cy="909045"/>
            </a:xfrm>
            <a:prstGeom prst="chevron">
              <a:avLst>
                <a:gd name="adj" fmla="val 61974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EF8E20B-FD92-4125-A622-CF4B9C8B5AD4}"/>
              </a:ext>
            </a:extLst>
          </p:cNvPr>
          <p:cNvSpPr txBox="1"/>
          <p:nvPr/>
        </p:nvSpPr>
        <p:spPr>
          <a:xfrm>
            <a:off x="2127039" y="199868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đáng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ý</a:t>
            </a:r>
          </a:p>
        </p:txBody>
      </p:sp>
      <p:pic>
        <p:nvPicPr>
          <p:cNvPr id="6" name="Picture 5" descr="The image shows a green subway icon with a simple, clean design.&#10;&#10;AI-generated content may be incorrect.">
            <a:extLst>
              <a:ext uri="{FF2B5EF4-FFF2-40B4-BE49-F238E27FC236}">
                <a16:creationId xmlns:a16="http://schemas.microsoft.com/office/drawing/2014/main" id="{CDCFD1B5-C2A6-33D0-BEE7-368813467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7" t="10125" r="27527" b="63316"/>
          <a:stretch>
            <a:fillRect/>
          </a:stretch>
        </p:blipFill>
        <p:spPr>
          <a:xfrm>
            <a:off x="504680" y="1118998"/>
            <a:ext cx="987209" cy="785808"/>
          </a:xfrm>
          <a:prstGeom prst="rect">
            <a:avLst/>
          </a:prstGeom>
        </p:spPr>
      </p:pic>
      <p:pic>
        <p:nvPicPr>
          <p:cNvPr id="10" name="Picture 9" descr="The image depicts a simple, white background with a clear, circular glass flask on top.&#10;&#10;AI-generated content may be incorrect.">
            <a:extLst>
              <a:ext uri="{FF2B5EF4-FFF2-40B4-BE49-F238E27FC236}">
                <a16:creationId xmlns:a16="http://schemas.microsoft.com/office/drawing/2014/main" id="{5BDE1F3A-A5C0-3637-38F1-A42BF41AE5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19" b="89678"/>
          <a:stretch>
            <a:fillRect/>
          </a:stretch>
        </p:blipFill>
        <p:spPr>
          <a:xfrm>
            <a:off x="552267" y="2171760"/>
            <a:ext cx="892034" cy="819551"/>
          </a:xfrm>
          <a:prstGeom prst="rect">
            <a:avLst/>
          </a:prstGeom>
        </p:spPr>
      </p:pic>
      <p:pic>
        <p:nvPicPr>
          <p:cNvPr id="20" name="Picture 19" descr="The image depicts a minimalistic silhouette of a skyline with a single, prominent building.&#10;&#10;AI-generated content may be incorrect.">
            <a:extLst>
              <a:ext uri="{FF2B5EF4-FFF2-40B4-BE49-F238E27FC236}">
                <a16:creationId xmlns:a16="http://schemas.microsoft.com/office/drawing/2014/main" id="{073FDC30-31A5-CCCE-BC54-1A63B06F39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9" t="23838" r="40724" b="62893"/>
          <a:stretch>
            <a:fillRect/>
          </a:stretch>
        </p:blipFill>
        <p:spPr>
          <a:xfrm>
            <a:off x="446563" y="3107801"/>
            <a:ext cx="1177742" cy="981072"/>
          </a:xfrm>
          <a:prstGeom prst="rect">
            <a:avLst/>
          </a:prstGeom>
        </p:spPr>
      </p:pic>
      <p:pic>
        <p:nvPicPr>
          <p:cNvPr id="26" name="Picture 25" descr="The image depicts a simplified, abstract representation of a handshake in a monochromatic orange color scheme.&#10;&#10;AI-generated content may be incorrect.">
            <a:extLst>
              <a:ext uri="{FF2B5EF4-FFF2-40B4-BE49-F238E27FC236}">
                <a16:creationId xmlns:a16="http://schemas.microsoft.com/office/drawing/2014/main" id="{E865D9C3-1BFA-22FE-3E75-476482572B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5" t="33425" r="27476" b="47939"/>
          <a:stretch>
            <a:fillRect/>
          </a:stretch>
        </p:blipFill>
        <p:spPr>
          <a:xfrm>
            <a:off x="552267" y="4253394"/>
            <a:ext cx="939622" cy="955745"/>
          </a:xfrm>
          <a:prstGeom prst="rect">
            <a:avLst/>
          </a:prstGeom>
        </p:spPr>
      </p:pic>
      <p:pic>
        <p:nvPicPr>
          <p:cNvPr id="30" name="Picture 29" descr="The image depicts a simple, red circular sign with a white checkered pattern.&#10;&#10;AI-generated content may be incorrect.">
            <a:extLst>
              <a:ext uri="{FF2B5EF4-FFF2-40B4-BE49-F238E27FC236}">
                <a16:creationId xmlns:a16="http://schemas.microsoft.com/office/drawing/2014/main" id="{46E4ABFF-A2DA-D448-0E10-60049AF957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1" t="23467" r="43253" b="58704"/>
          <a:stretch>
            <a:fillRect/>
          </a:stretch>
        </p:blipFill>
        <p:spPr>
          <a:xfrm>
            <a:off x="580066" y="5375044"/>
            <a:ext cx="948973" cy="8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2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DA4574-901D-8451-FB03-C03315C23C1E}"/>
              </a:ext>
            </a:extLst>
          </p:cNvPr>
          <p:cNvSpPr txBox="1"/>
          <p:nvPr/>
        </p:nvSpPr>
        <p:spPr>
          <a:xfrm>
            <a:off x="2127039" y="199868"/>
            <a:ext cx="85066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Các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điệp</a:t>
            </a: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chính</a:t>
            </a: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959863-E52A-DF5D-0144-A4C96EE89704}"/>
              </a:ext>
            </a:extLst>
          </p:cNvPr>
          <p:cNvGrpSpPr/>
          <p:nvPr/>
        </p:nvGrpSpPr>
        <p:grpSpPr>
          <a:xfrm>
            <a:off x="695326" y="2821806"/>
            <a:ext cx="10859654" cy="3081291"/>
            <a:chOff x="695326" y="2691534"/>
            <a:chExt cx="10859654" cy="308129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7BC01D7-63F2-7924-6B15-1D50389F79EB}"/>
                </a:ext>
              </a:extLst>
            </p:cNvPr>
            <p:cNvSpPr/>
            <p:nvPr/>
          </p:nvSpPr>
          <p:spPr>
            <a:xfrm>
              <a:off x="695326" y="2691534"/>
              <a:ext cx="10859654" cy="3081291"/>
            </a:xfrm>
            <a:prstGeom prst="round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200150">
                <a:lnSpc>
                  <a:spcPct val="15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 QUYỀN MẠNH HƠN</a:t>
              </a:r>
            </a:p>
            <a:p>
              <a:pPr marL="1200150">
                <a:lnSpc>
                  <a:spcPct val="15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NGUỒN LỰC LỚN HƠN</a:t>
              </a:r>
            </a:p>
            <a:p>
              <a:pPr marL="1200150">
                <a:lnSpc>
                  <a:spcPct val="15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ĐỔI MỚI NHANH HƠN</a:t>
              </a:r>
            </a:p>
            <a:p>
              <a:pPr marL="1200150">
                <a:lnSpc>
                  <a:spcPct val="150000"/>
                </a:lnSpc>
              </a:pPr>
              <a:r>
                <a:rPr lang="en-US" sz="32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PHÁT TRIỂN BỀN VỮNG HƠN</a:t>
              </a:r>
            </a:p>
          </p:txBody>
        </p:sp>
        <p:pic>
          <p:nvPicPr>
            <p:cNvPr id="10" name="Picture 9" descr="The image depicts a golden, ornate, columned pedestal with a decorative cap, resembling a classical Greek temple or temple structure.&#10;&#10;AI-generated content may be incorrect.">
              <a:extLst>
                <a:ext uri="{FF2B5EF4-FFF2-40B4-BE49-F238E27FC236}">
                  <a16:creationId xmlns:a16="http://schemas.microsoft.com/office/drawing/2014/main" id="{00B4563C-F6B4-3522-716C-9D32528BE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084" y="2904301"/>
              <a:ext cx="659937" cy="58229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92F8EE-CE9C-18AE-33F5-472ADA4AF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83" t="17571" r="37073" b="60597"/>
            <a:stretch>
              <a:fillRect/>
            </a:stretch>
          </p:blipFill>
          <p:spPr>
            <a:xfrm>
              <a:off x="1399399" y="3580775"/>
              <a:ext cx="664904" cy="598471"/>
            </a:xfrm>
            <a:prstGeom prst="rect">
              <a:avLst/>
            </a:prstGeom>
          </p:spPr>
        </p:pic>
        <p:pic>
          <p:nvPicPr>
            <p:cNvPr id="19" name="Picture 18" descr="The image depicts a stylized, yellow light bulb with a star-shaped light inside, placed on a plain white background.&#10;&#10;AI-generated content may be incorrect.">
              <a:extLst>
                <a:ext uri="{FF2B5EF4-FFF2-40B4-BE49-F238E27FC236}">
                  <a16:creationId xmlns:a16="http://schemas.microsoft.com/office/drawing/2014/main" id="{DBBBB2B4-A2DC-3B43-B42A-6A787FAE3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33" t="19182" r="34000" b="56693"/>
            <a:stretch>
              <a:fillRect/>
            </a:stretch>
          </p:blipFill>
          <p:spPr>
            <a:xfrm>
              <a:off x="1410084" y="4273428"/>
              <a:ext cx="654219" cy="610984"/>
            </a:xfrm>
            <a:prstGeom prst="rect">
              <a:avLst/>
            </a:prstGeom>
          </p:spPr>
        </p:pic>
        <p:pic>
          <p:nvPicPr>
            <p:cNvPr id="21" name="Picture 20" descr="The image depicts a simple, green leaf silhouette with a distinctive, delicate outline.&#10;&#10;AI-generated content may be incorrect.">
              <a:extLst>
                <a:ext uri="{FF2B5EF4-FFF2-40B4-BE49-F238E27FC236}">
                  <a16:creationId xmlns:a16="http://schemas.microsoft.com/office/drawing/2014/main" id="{FF2F7AC0-C7A7-A544-887C-1661140E6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88" t="18885" r="32074" b="57973"/>
            <a:stretch>
              <a:fillRect/>
            </a:stretch>
          </p:blipFill>
          <p:spPr>
            <a:xfrm>
              <a:off x="1399399" y="4978594"/>
              <a:ext cx="659937" cy="582293"/>
            </a:xfrm>
            <a:prstGeom prst="rect">
              <a:avLst/>
            </a:prstGeom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9E4C8EF-3280-1CBA-F341-879A1E1ED362}"/>
              </a:ext>
            </a:extLst>
          </p:cNvPr>
          <p:cNvSpPr/>
          <p:nvPr/>
        </p:nvSpPr>
        <p:spPr>
          <a:xfrm>
            <a:off x="695326" y="1293582"/>
            <a:ext cx="10859654" cy="1354385"/>
          </a:xfrm>
          <a:prstGeom prst="roundRect">
            <a:avLst/>
          </a:prstGeom>
          <a:gradFill flip="none" rotWithShape="1">
            <a:gsLst>
              <a:gs pos="0">
                <a:srgbClr val="E7FFE7"/>
              </a:gs>
              <a:gs pos="100000">
                <a:srgbClr val="E7FFE7"/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lý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thúc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đổi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mới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lực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1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8A79B27-CC9A-C355-435B-44195A6C680B}"/>
              </a:ext>
            </a:extLst>
          </p:cNvPr>
          <p:cNvSpPr/>
          <p:nvPr/>
        </p:nvSpPr>
        <p:spPr>
          <a:xfrm>
            <a:off x="5850194" y="450235"/>
            <a:ext cx="865238" cy="865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2B2D90-0CC2-BAC0-7B48-A9762FC5A32D}"/>
              </a:ext>
            </a:extLst>
          </p:cNvPr>
          <p:cNvSpPr/>
          <p:nvPr/>
        </p:nvSpPr>
        <p:spPr>
          <a:xfrm>
            <a:off x="5810865" y="410906"/>
            <a:ext cx="943897" cy="9438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9F2FB-16E5-3F01-6A0A-009ABAFD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4F3DC-AF72-4257-8FE2-7976731F6583}" type="slidenum">
              <a:rPr lang="en-US" smtClean="0"/>
              <a:t>13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D2D3FDC-68EF-3AA9-1B75-4B63BB65F1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95999" y="401074"/>
            <a:ext cx="2400000" cy="144000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58442D0-0042-AA95-73C4-6E4CFAC56FDA}"/>
              </a:ext>
            </a:extLst>
          </p:cNvPr>
          <p:cNvSpPr/>
          <p:nvPr/>
        </p:nvSpPr>
        <p:spPr>
          <a:xfrm>
            <a:off x="1909959" y="4139941"/>
            <a:ext cx="120790" cy="164875"/>
          </a:xfrm>
          <a:custGeom>
            <a:avLst/>
            <a:gdLst>
              <a:gd name="connsiteX0" fmla="*/ 55253 w 120790"/>
              <a:gd name="connsiteY0" fmla="*/ 27221 h 164875"/>
              <a:gd name="connsiteX1" fmla="*/ 26941 w 120790"/>
              <a:gd name="connsiteY1" fmla="*/ 65784 h 164875"/>
              <a:gd name="connsiteX2" fmla="*/ 65504 w 120790"/>
              <a:gd name="connsiteY2" fmla="*/ 94096 h 164875"/>
              <a:gd name="connsiteX3" fmla="*/ 55253 w 120790"/>
              <a:gd name="connsiteY3" fmla="*/ 27221 h 164875"/>
              <a:gd name="connsiteX4" fmla="*/ 60134 w 120790"/>
              <a:gd name="connsiteY4" fmla="*/ 164876 h 164875"/>
              <a:gd name="connsiteX5" fmla="*/ 90887 w 120790"/>
              <a:gd name="connsiteY5" fmla="*/ 124849 h 164875"/>
              <a:gd name="connsiteX6" fmla="*/ 116758 w 120790"/>
              <a:gd name="connsiteY6" fmla="*/ 78964 h 164875"/>
              <a:gd name="connsiteX7" fmla="*/ 12297 w 120790"/>
              <a:gd name="connsiteY7" fmla="*/ 23316 h 164875"/>
              <a:gd name="connsiteX8" fmla="*/ 28894 w 120790"/>
              <a:gd name="connsiteY8" fmla="*/ 124360 h 164875"/>
              <a:gd name="connsiteX9" fmla="*/ 43538 w 120790"/>
              <a:gd name="connsiteY9" fmla="*/ 144862 h 164875"/>
              <a:gd name="connsiteX10" fmla="*/ 59646 w 120790"/>
              <a:gd name="connsiteY10" fmla="*/ 164876 h 16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790" h="164875">
                <a:moveTo>
                  <a:pt x="55253" y="27221"/>
                </a:moveTo>
                <a:cubicBezTo>
                  <a:pt x="38168" y="29662"/>
                  <a:pt x="23524" y="45283"/>
                  <a:pt x="26941" y="65784"/>
                </a:cubicBezTo>
                <a:cubicBezTo>
                  <a:pt x="29382" y="82381"/>
                  <a:pt x="45490" y="97025"/>
                  <a:pt x="65504" y="94096"/>
                </a:cubicBezTo>
                <a:cubicBezTo>
                  <a:pt x="108460" y="87750"/>
                  <a:pt x="100162" y="20876"/>
                  <a:pt x="55253" y="27221"/>
                </a:cubicBezTo>
                <a:moveTo>
                  <a:pt x="60134" y="164876"/>
                </a:moveTo>
                <a:cubicBezTo>
                  <a:pt x="67945" y="157554"/>
                  <a:pt x="84053" y="134611"/>
                  <a:pt x="90887" y="124849"/>
                </a:cubicBezTo>
                <a:cubicBezTo>
                  <a:pt x="100162" y="112157"/>
                  <a:pt x="110412" y="95560"/>
                  <a:pt x="116758" y="78964"/>
                </a:cubicBezTo>
                <a:cubicBezTo>
                  <a:pt x="140189" y="18435"/>
                  <a:pt x="55741" y="-30867"/>
                  <a:pt x="12297" y="23316"/>
                </a:cubicBezTo>
                <a:cubicBezTo>
                  <a:pt x="-14550" y="56998"/>
                  <a:pt x="7904" y="94096"/>
                  <a:pt x="28894" y="124360"/>
                </a:cubicBezTo>
                <a:cubicBezTo>
                  <a:pt x="33775" y="131683"/>
                  <a:pt x="38656" y="138028"/>
                  <a:pt x="43538" y="144862"/>
                </a:cubicBezTo>
                <a:lnTo>
                  <a:pt x="59646" y="164876"/>
                </a:lnTo>
                <a:close/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30D96E-A136-7236-F406-481A47BB0FD1}"/>
              </a:ext>
            </a:extLst>
          </p:cNvPr>
          <p:cNvSpPr/>
          <p:nvPr/>
        </p:nvSpPr>
        <p:spPr>
          <a:xfrm>
            <a:off x="1819260" y="4566945"/>
            <a:ext cx="301667" cy="301667"/>
          </a:xfrm>
          <a:custGeom>
            <a:avLst/>
            <a:gdLst>
              <a:gd name="connsiteX0" fmla="*/ 150834 w 301667"/>
              <a:gd name="connsiteY0" fmla="*/ 14156 h 301667"/>
              <a:gd name="connsiteX1" fmla="*/ 287512 w 301667"/>
              <a:gd name="connsiteY1" fmla="*/ 150834 h 301667"/>
              <a:gd name="connsiteX2" fmla="*/ 150834 w 301667"/>
              <a:gd name="connsiteY2" fmla="*/ 287512 h 301667"/>
              <a:gd name="connsiteX3" fmla="*/ 14156 w 301667"/>
              <a:gd name="connsiteY3" fmla="*/ 150834 h 301667"/>
              <a:gd name="connsiteX4" fmla="*/ 150834 w 301667"/>
              <a:gd name="connsiteY4" fmla="*/ 14156 h 301667"/>
              <a:gd name="connsiteX5" fmla="*/ 150834 w 301667"/>
              <a:gd name="connsiteY5" fmla="*/ 0 h 301667"/>
              <a:gd name="connsiteX6" fmla="*/ 301668 w 301667"/>
              <a:gd name="connsiteY6" fmla="*/ 150834 h 301667"/>
              <a:gd name="connsiteX7" fmla="*/ 150834 w 301667"/>
              <a:gd name="connsiteY7" fmla="*/ 301668 h 301667"/>
              <a:gd name="connsiteX8" fmla="*/ 0 w 301667"/>
              <a:gd name="connsiteY8" fmla="*/ 150834 h 301667"/>
              <a:gd name="connsiteX9" fmla="*/ 150834 w 301667"/>
              <a:gd name="connsiteY9" fmla="*/ 0 h 30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67" h="301667">
                <a:moveTo>
                  <a:pt x="150834" y="14156"/>
                </a:moveTo>
                <a:cubicBezTo>
                  <a:pt x="226495" y="14156"/>
                  <a:pt x="287512" y="75661"/>
                  <a:pt x="287512" y="150834"/>
                </a:cubicBezTo>
                <a:cubicBezTo>
                  <a:pt x="287512" y="226007"/>
                  <a:pt x="226007" y="287512"/>
                  <a:pt x="150834" y="287512"/>
                </a:cubicBezTo>
                <a:cubicBezTo>
                  <a:pt x="75661" y="287512"/>
                  <a:pt x="14156" y="226007"/>
                  <a:pt x="14156" y="150834"/>
                </a:cubicBezTo>
                <a:cubicBezTo>
                  <a:pt x="14156" y="75661"/>
                  <a:pt x="75661" y="14156"/>
                  <a:pt x="150834" y="14156"/>
                </a:cubicBezTo>
                <a:moveTo>
                  <a:pt x="150834" y="0"/>
                </a:moveTo>
                <a:cubicBezTo>
                  <a:pt x="234305" y="0"/>
                  <a:pt x="301668" y="67363"/>
                  <a:pt x="301668" y="150834"/>
                </a:cubicBezTo>
                <a:cubicBezTo>
                  <a:pt x="301668" y="234305"/>
                  <a:pt x="234305" y="301668"/>
                  <a:pt x="150834" y="301668"/>
                </a:cubicBezTo>
                <a:cubicBezTo>
                  <a:pt x="67363" y="301668"/>
                  <a:pt x="0" y="234305"/>
                  <a:pt x="0" y="150834"/>
                </a:cubicBezTo>
                <a:cubicBezTo>
                  <a:pt x="0" y="67363"/>
                  <a:pt x="67363" y="0"/>
                  <a:pt x="150834" y="0"/>
                </a:cubicBezTo>
                <a:close/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9B46B17-36D6-3E2C-062D-B22DC8FA32D2}"/>
              </a:ext>
            </a:extLst>
          </p:cNvPr>
          <p:cNvSpPr/>
          <p:nvPr/>
        </p:nvSpPr>
        <p:spPr>
          <a:xfrm>
            <a:off x="6119002" y="4652714"/>
            <a:ext cx="132279" cy="146115"/>
          </a:xfrm>
          <a:custGeom>
            <a:avLst/>
            <a:gdLst>
              <a:gd name="connsiteX0" fmla="*/ 31485 w 132279"/>
              <a:gd name="connsiteY0" fmla="*/ 631 h 146115"/>
              <a:gd name="connsiteX1" fmla="*/ 16353 w 132279"/>
              <a:gd name="connsiteY1" fmla="*/ 5025 h 146115"/>
              <a:gd name="connsiteX2" fmla="*/ 6590 w 132279"/>
              <a:gd name="connsiteY2" fmla="*/ 14299 h 146115"/>
              <a:gd name="connsiteX3" fmla="*/ 732 w 132279"/>
              <a:gd name="connsiteY3" fmla="*/ 45052 h 146115"/>
              <a:gd name="connsiteX4" fmla="*/ 22699 w 132279"/>
              <a:gd name="connsiteY4" fmla="*/ 89960 h 146115"/>
              <a:gd name="connsiteX5" fmla="*/ 30997 w 132279"/>
              <a:gd name="connsiteY5" fmla="*/ 100699 h 146115"/>
              <a:gd name="connsiteX6" fmla="*/ 31973 w 132279"/>
              <a:gd name="connsiteY6" fmla="*/ 102163 h 146115"/>
              <a:gd name="connsiteX7" fmla="*/ 35390 w 132279"/>
              <a:gd name="connsiteY7" fmla="*/ 106069 h 146115"/>
              <a:gd name="connsiteX8" fmla="*/ 36366 w 132279"/>
              <a:gd name="connsiteY8" fmla="*/ 107533 h 146115"/>
              <a:gd name="connsiteX9" fmla="*/ 44665 w 132279"/>
              <a:gd name="connsiteY9" fmla="*/ 116319 h 146115"/>
              <a:gd name="connsiteX10" fmla="*/ 54427 w 132279"/>
              <a:gd name="connsiteY10" fmla="*/ 125594 h 146115"/>
              <a:gd name="connsiteX11" fmla="*/ 65166 w 132279"/>
              <a:gd name="connsiteY11" fmla="*/ 133892 h 146115"/>
              <a:gd name="connsiteX12" fmla="*/ 92014 w 132279"/>
              <a:gd name="connsiteY12" fmla="*/ 145607 h 146115"/>
              <a:gd name="connsiteX13" fmla="*/ 109587 w 132279"/>
              <a:gd name="connsiteY13" fmla="*/ 144631 h 146115"/>
              <a:gd name="connsiteX14" fmla="*/ 121790 w 132279"/>
              <a:gd name="connsiteY14" fmla="*/ 137309 h 146115"/>
              <a:gd name="connsiteX15" fmla="*/ 129600 w 132279"/>
              <a:gd name="connsiteY15" fmla="*/ 126082 h 146115"/>
              <a:gd name="connsiteX16" fmla="*/ 131553 w 132279"/>
              <a:gd name="connsiteY16" fmla="*/ 110462 h 146115"/>
              <a:gd name="connsiteX17" fmla="*/ 119837 w 132279"/>
              <a:gd name="connsiteY17" fmla="*/ 103140 h 146115"/>
              <a:gd name="connsiteX18" fmla="*/ 113004 w 132279"/>
              <a:gd name="connsiteY18" fmla="*/ 100211 h 146115"/>
              <a:gd name="connsiteX19" fmla="*/ 99336 w 132279"/>
              <a:gd name="connsiteY19" fmla="*/ 94841 h 146115"/>
              <a:gd name="connsiteX20" fmla="*/ 92014 w 132279"/>
              <a:gd name="connsiteY20" fmla="*/ 94841 h 146115"/>
              <a:gd name="connsiteX21" fmla="*/ 83716 w 132279"/>
              <a:gd name="connsiteY21" fmla="*/ 105580 h 146115"/>
              <a:gd name="connsiteX22" fmla="*/ 76882 w 132279"/>
              <a:gd name="connsiteY22" fmla="*/ 105580 h 146115"/>
              <a:gd name="connsiteX23" fmla="*/ 63214 w 132279"/>
              <a:gd name="connsiteY23" fmla="*/ 95330 h 146115"/>
              <a:gd name="connsiteX24" fmla="*/ 59309 w 132279"/>
              <a:gd name="connsiteY24" fmla="*/ 91913 h 146115"/>
              <a:gd name="connsiteX25" fmla="*/ 57844 w 132279"/>
              <a:gd name="connsiteY25" fmla="*/ 90936 h 146115"/>
              <a:gd name="connsiteX26" fmla="*/ 54427 w 132279"/>
              <a:gd name="connsiteY26" fmla="*/ 87031 h 146115"/>
              <a:gd name="connsiteX27" fmla="*/ 51010 w 132279"/>
              <a:gd name="connsiteY27" fmla="*/ 83126 h 146115"/>
              <a:gd name="connsiteX28" fmla="*/ 36854 w 132279"/>
              <a:gd name="connsiteY28" fmla="*/ 58719 h 146115"/>
              <a:gd name="connsiteX29" fmla="*/ 35878 w 132279"/>
              <a:gd name="connsiteY29" fmla="*/ 54814 h 146115"/>
              <a:gd name="connsiteX30" fmla="*/ 35878 w 132279"/>
              <a:gd name="connsiteY30" fmla="*/ 50909 h 146115"/>
              <a:gd name="connsiteX31" fmla="*/ 42224 w 132279"/>
              <a:gd name="connsiteY31" fmla="*/ 47492 h 146115"/>
              <a:gd name="connsiteX32" fmla="*/ 48570 w 132279"/>
              <a:gd name="connsiteY32" fmla="*/ 44075 h 146115"/>
              <a:gd name="connsiteX33" fmla="*/ 51010 w 132279"/>
              <a:gd name="connsiteY33" fmla="*/ 41635 h 146115"/>
              <a:gd name="connsiteX34" fmla="*/ 51010 w 132279"/>
              <a:gd name="connsiteY34" fmla="*/ 37241 h 146115"/>
              <a:gd name="connsiteX35" fmla="*/ 48081 w 132279"/>
              <a:gd name="connsiteY35" fmla="*/ 21133 h 146115"/>
              <a:gd name="connsiteX36" fmla="*/ 44176 w 132279"/>
              <a:gd name="connsiteY36" fmla="*/ 6001 h 146115"/>
              <a:gd name="connsiteX37" fmla="*/ 30997 w 132279"/>
              <a:gd name="connsiteY37" fmla="*/ 143 h 146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32279" h="146115">
                <a:moveTo>
                  <a:pt x="31485" y="631"/>
                </a:moveTo>
                <a:cubicBezTo>
                  <a:pt x="26115" y="631"/>
                  <a:pt x="20258" y="2584"/>
                  <a:pt x="16353" y="5025"/>
                </a:cubicBezTo>
                <a:cubicBezTo>
                  <a:pt x="11960" y="7465"/>
                  <a:pt x="9030" y="10394"/>
                  <a:pt x="6590" y="14299"/>
                </a:cubicBezTo>
                <a:cubicBezTo>
                  <a:pt x="732" y="22109"/>
                  <a:pt x="-1220" y="33336"/>
                  <a:pt x="732" y="45052"/>
                </a:cubicBezTo>
                <a:cubicBezTo>
                  <a:pt x="3661" y="61648"/>
                  <a:pt x="13424" y="76780"/>
                  <a:pt x="22699" y="89960"/>
                </a:cubicBezTo>
                <a:cubicBezTo>
                  <a:pt x="25139" y="92889"/>
                  <a:pt x="28556" y="97770"/>
                  <a:pt x="30997" y="100699"/>
                </a:cubicBezTo>
                <a:cubicBezTo>
                  <a:pt x="30997" y="100699"/>
                  <a:pt x="31973" y="101675"/>
                  <a:pt x="31973" y="102163"/>
                </a:cubicBezTo>
                <a:lnTo>
                  <a:pt x="35390" y="106069"/>
                </a:lnTo>
                <a:cubicBezTo>
                  <a:pt x="35390" y="106069"/>
                  <a:pt x="35878" y="107045"/>
                  <a:pt x="36366" y="107533"/>
                </a:cubicBezTo>
                <a:cubicBezTo>
                  <a:pt x="37831" y="109486"/>
                  <a:pt x="42712" y="114367"/>
                  <a:pt x="44665" y="116319"/>
                </a:cubicBezTo>
                <a:lnTo>
                  <a:pt x="54427" y="125594"/>
                </a:lnTo>
                <a:cubicBezTo>
                  <a:pt x="57844" y="128523"/>
                  <a:pt x="61261" y="131452"/>
                  <a:pt x="65166" y="133892"/>
                </a:cubicBezTo>
                <a:cubicBezTo>
                  <a:pt x="72976" y="139262"/>
                  <a:pt x="80299" y="144143"/>
                  <a:pt x="92014" y="145607"/>
                </a:cubicBezTo>
                <a:cubicBezTo>
                  <a:pt x="97871" y="146584"/>
                  <a:pt x="104217" y="146096"/>
                  <a:pt x="109587" y="144631"/>
                </a:cubicBezTo>
                <a:cubicBezTo>
                  <a:pt x="114468" y="143167"/>
                  <a:pt x="118373" y="140726"/>
                  <a:pt x="121790" y="137309"/>
                </a:cubicBezTo>
                <a:cubicBezTo>
                  <a:pt x="124719" y="134380"/>
                  <a:pt x="127647" y="130963"/>
                  <a:pt x="129600" y="126082"/>
                </a:cubicBezTo>
                <a:cubicBezTo>
                  <a:pt x="131064" y="122665"/>
                  <a:pt x="133505" y="113879"/>
                  <a:pt x="131553" y="110462"/>
                </a:cubicBezTo>
                <a:cubicBezTo>
                  <a:pt x="129600" y="107533"/>
                  <a:pt x="123254" y="104604"/>
                  <a:pt x="119837" y="103140"/>
                </a:cubicBezTo>
                <a:cubicBezTo>
                  <a:pt x="117885" y="102163"/>
                  <a:pt x="115444" y="101187"/>
                  <a:pt x="113004" y="100211"/>
                </a:cubicBezTo>
                <a:cubicBezTo>
                  <a:pt x="108122" y="98258"/>
                  <a:pt x="104217" y="96306"/>
                  <a:pt x="99336" y="94841"/>
                </a:cubicBezTo>
                <a:cubicBezTo>
                  <a:pt x="95919" y="93865"/>
                  <a:pt x="94454" y="92889"/>
                  <a:pt x="92014" y="94841"/>
                </a:cubicBezTo>
                <a:cubicBezTo>
                  <a:pt x="87620" y="98258"/>
                  <a:pt x="86156" y="103140"/>
                  <a:pt x="83716" y="105580"/>
                </a:cubicBezTo>
                <a:cubicBezTo>
                  <a:pt x="81275" y="107533"/>
                  <a:pt x="79810" y="107045"/>
                  <a:pt x="76882" y="105580"/>
                </a:cubicBezTo>
                <a:cubicBezTo>
                  <a:pt x="74929" y="104604"/>
                  <a:pt x="65166" y="97282"/>
                  <a:pt x="63214" y="95330"/>
                </a:cubicBezTo>
                <a:lnTo>
                  <a:pt x="59309" y="91913"/>
                </a:lnTo>
                <a:cubicBezTo>
                  <a:pt x="59309" y="91913"/>
                  <a:pt x="58332" y="90936"/>
                  <a:pt x="57844" y="90936"/>
                </a:cubicBezTo>
                <a:lnTo>
                  <a:pt x="54427" y="87031"/>
                </a:lnTo>
                <a:cubicBezTo>
                  <a:pt x="54427" y="87031"/>
                  <a:pt x="52475" y="85079"/>
                  <a:pt x="51010" y="83126"/>
                </a:cubicBezTo>
                <a:cubicBezTo>
                  <a:pt x="45153" y="75316"/>
                  <a:pt x="40759" y="68482"/>
                  <a:pt x="36854" y="58719"/>
                </a:cubicBezTo>
                <a:cubicBezTo>
                  <a:pt x="36854" y="57743"/>
                  <a:pt x="35878" y="56279"/>
                  <a:pt x="35878" y="54814"/>
                </a:cubicBezTo>
                <a:cubicBezTo>
                  <a:pt x="35878" y="53350"/>
                  <a:pt x="35390" y="51886"/>
                  <a:pt x="35878" y="50909"/>
                </a:cubicBezTo>
                <a:cubicBezTo>
                  <a:pt x="36854" y="49933"/>
                  <a:pt x="40271" y="48469"/>
                  <a:pt x="42224" y="47492"/>
                </a:cubicBezTo>
                <a:cubicBezTo>
                  <a:pt x="44665" y="46516"/>
                  <a:pt x="46617" y="45540"/>
                  <a:pt x="48570" y="44075"/>
                </a:cubicBezTo>
                <a:cubicBezTo>
                  <a:pt x="49546" y="43587"/>
                  <a:pt x="50522" y="42611"/>
                  <a:pt x="51010" y="41635"/>
                </a:cubicBezTo>
                <a:cubicBezTo>
                  <a:pt x="51498" y="40170"/>
                  <a:pt x="51498" y="39194"/>
                  <a:pt x="51010" y="37241"/>
                </a:cubicBezTo>
                <a:cubicBezTo>
                  <a:pt x="50034" y="31872"/>
                  <a:pt x="49058" y="26502"/>
                  <a:pt x="48081" y="21133"/>
                </a:cubicBezTo>
                <a:cubicBezTo>
                  <a:pt x="47105" y="16252"/>
                  <a:pt x="46129" y="9906"/>
                  <a:pt x="44176" y="6001"/>
                </a:cubicBezTo>
                <a:cubicBezTo>
                  <a:pt x="41248" y="143"/>
                  <a:pt x="37342" y="-345"/>
                  <a:pt x="30997" y="143"/>
                </a:cubicBezTo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32B3D94-CA6B-2EF6-B60E-47E01A0AC2C0}"/>
              </a:ext>
            </a:extLst>
          </p:cNvPr>
          <p:cNvSpPr/>
          <p:nvPr/>
        </p:nvSpPr>
        <p:spPr>
          <a:xfrm>
            <a:off x="6198957" y="4637237"/>
            <a:ext cx="71610" cy="90923"/>
          </a:xfrm>
          <a:custGeom>
            <a:avLst/>
            <a:gdLst>
              <a:gd name="connsiteX0" fmla="*/ 2784 w 71610"/>
              <a:gd name="connsiteY0" fmla="*/ 0 h 90923"/>
              <a:gd name="connsiteX1" fmla="*/ 1319 w 71610"/>
              <a:gd name="connsiteY1" fmla="*/ 6346 h 90923"/>
              <a:gd name="connsiteX2" fmla="*/ 5224 w 71610"/>
              <a:gd name="connsiteY2" fmla="*/ 7810 h 90923"/>
              <a:gd name="connsiteX3" fmla="*/ 37929 w 71610"/>
              <a:gd name="connsiteY3" fmla="*/ 23919 h 90923"/>
              <a:gd name="connsiteX4" fmla="*/ 41835 w 71610"/>
              <a:gd name="connsiteY4" fmla="*/ 27336 h 90923"/>
              <a:gd name="connsiteX5" fmla="*/ 44275 w 71610"/>
              <a:gd name="connsiteY5" fmla="*/ 29776 h 90923"/>
              <a:gd name="connsiteX6" fmla="*/ 47692 w 71610"/>
              <a:gd name="connsiteY6" fmla="*/ 33681 h 90923"/>
              <a:gd name="connsiteX7" fmla="*/ 55014 w 71610"/>
              <a:gd name="connsiteY7" fmla="*/ 44420 h 90923"/>
              <a:gd name="connsiteX8" fmla="*/ 61360 w 71610"/>
              <a:gd name="connsiteY8" fmla="*/ 58576 h 90923"/>
              <a:gd name="connsiteX9" fmla="*/ 64777 w 71610"/>
              <a:gd name="connsiteY9" fmla="*/ 75173 h 90923"/>
              <a:gd name="connsiteX10" fmla="*/ 64777 w 71610"/>
              <a:gd name="connsiteY10" fmla="*/ 84936 h 90923"/>
              <a:gd name="connsiteX11" fmla="*/ 65265 w 71610"/>
              <a:gd name="connsiteY11" fmla="*/ 89329 h 90923"/>
              <a:gd name="connsiteX12" fmla="*/ 69170 w 71610"/>
              <a:gd name="connsiteY12" fmla="*/ 90793 h 90923"/>
              <a:gd name="connsiteX13" fmla="*/ 71611 w 71610"/>
              <a:gd name="connsiteY13" fmla="*/ 88353 h 90923"/>
              <a:gd name="connsiteX14" fmla="*/ 71611 w 71610"/>
              <a:gd name="connsiteY14" fmla="*/ 83471 h 90923"/>
              <a:gd name="connsiteX15" fmla="*/ 71123 w 71610"/>
              <a:gd name="connsiteY15" fmla="*/ 73709 h 90923"/>
              <a:gd name="connsiteX16" fmla="*/ 67706 w 71610"/>
              <a:gd name="connsiteY16" fmla="*/ 57112 h 90923"/>
              <a:gd name="connsiteX17" fmla="*/ 53550 w 71610"/>
              <a:gd name="connsiteY17" fmla="*/ 30264 h 90923"/>
              <a:gd name="connsiteX18" fmla="*/ 48669 w 71610"/>
              <a:gd name="connsiteY18" fmla="*/ 24895 h 90923"/>
              <a:gd name="connsiteX19" fmla="*/ 43299 w 71610"/>
              <a:gd name="connsiteY19" fmla="*/ 20014 h 90923"/>
              <a:gd name="connsiteX20" fmla="*/ 41835 w 71610"/>
              <a:gd name="connsiteY20" fmla="*/ 19037 h 90923"/>
              <a:gd name="connsiteX21" fmla="*/ 40370 w 71610"/>
              <a:gd name="connsiteY21" fmla="*/ 18061 h 90923"/>
              <a:gd name="connsiteX22" fmla="*/ 34513 w 71610"/>
              <a:gd name="connsiteY22" fmla="*/ 13668 h 90923"/>
              <a:gd name="connsiteX23" fmla="*/ 24750 w 71610"/>
              <a:gd name="connsiteY23" fmla="*/ 7810 h 90923"/>
              <a:gd name="connsiteX24" fmla="*/ 17428 w 71610"/>
              <a:gd name="connsiteY24" fmla="*/ 4881 h 90923"/>
              <a:gd name="connsiteX25" fmla="*/ 1319 w 71610"/>
              <a:gd name="connsiteY25" fmla="*/ 488 h 90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1610" h="90923">
                <a:moveTo>
                  <a:pt x="2784" y="0"/>
                </a:moveTo>
                <a:cubicBezTo>
                  <a:pt x="-633" y="976"/>
                  <a:pt x="-633" y="4393"/>
                  <a:pt x="1319" y="6346"/>
                </a:cubicBezTo>
                <a:cubicBezTo>
                  <a:pt x="2295" y="7322"/>
                  <a:pt x="3272" y="7322"/>
                  <a:pt x="5224" y="7810"/>
                </a:cubicBezTo>
                <a:cubicBezTo>
                  <a:pt x="16940" y="10251"/>
                  <a:pt x="28655" y="16109"/>
                  <a:pt x="37929" y="23919"/>
                </a:cubicBezTo>
                <a:lnTo>
                  <a:pt x="41835" y="27336"/>
                </a:lnTo>
                <a:cubicBezTo>
                  <a:pt x="41835" y="27336"/>
                  <a:pt x="43299" y="28800"/>
                  <a:pt x="44275" y="29776"/>
                </a:cubicBezTo>
                <a:lnTo>
                  <a:pt x="47692" y="33681"/>
                </a:lnTo>
                <a:cubicBezTo>
                  <a:pt x="50133" y="36610"/>
                  <a:pt x="53062" y="41003"/>
                  <a:pt x="55014" y="44420"/>
                </a:cubicBezTo>
                <a:cubicBezTo>
                  <a:pt x="57455" y="48814"/>
                  <a:pt x="59408" y="53207"/>
                  <a:pt x="61360" y="58576"/>
                </a:cubicBezTo>
                <a:cubicBezTo>
                  <a:pt x="63312" y="63946"/>
                  <a:pt x="64289" y="69315"/>
                  <a:pt x="64777" y="75173"/>
                </a:cubicBezTo>
                <a:cubicBezTo>
                  <a:pt x="64777" y="78590"/>
                  <a:pt x="65265" y="81519"/>
                  <a:pt x="64777" y="84936"/>
                </a:cubicBezTo>
                <a:cubicBezTo>
                  <a:pt x="64777" y="86888"/>
                  <a:pt x="64777" y="87864"/>
                  <a:pt x="65265" y="89329"/>
                </a:cubicBezTo>
                <a:cubicBezTo>
                  <a:pt x="65753" y="90305"/>
                  <a:pt x="67218" y="91281"/>
                  <a:pt x="69170" y="90793"/>
                </a:cubicBezTo>
                <a:cubicBezTo>
                  <a:pt x="70634" y="90793"/>
                  <a:pt x="71611" y="89329"/>
                  <a:pt x="71611" y="88353"/>
                </a:cubicBezTo>
                <a:cubicBezTo>
                  <a:pt x="71611" y="87376"/>
                  <a:pt x="71611" y="84936"/>
                  <a:pt x="71611" y="83471"/>
                </a:cubicBezTo>
                <a:cubicBezTo>
                  <a:pt x="71611" y="80054"/>
                  <a:pt x="71611" y="77126"/>
                  <a:pt x="71123" y="73709"/>
                </a:cubicBezTo>
                <a:cubicBezTo>
                  <a:pt x="70634" y="67851"/>
                  <a:pt x="69170" y="61993"/>
                  <a:pt x="67706" y="57112"/>
                </a:cubicBezTo>
                <a:cubicBezTo>
                  <a:pt x="64777" y="48326"/>
                  <a:pt x="59408" y="37586"/>
                  <a:pt x="53550" y="30264"/>
                </a:cubicBezTo>
                <a:cubicBezTo>
                  <a:pt x="52574" y="28800"/>
                  <a:pt x="49645" y="25871"/>
                  <a:pt x="48669" y="24895"/>
                </a:cubicBezTo>
                <a:cubicBezTo>
                  <a:pt x="46716" y="23430"/>
                  <a:pt x="45252" y="21478"/>
                  <a:pt x="43299" y="20014"/>
                </a:cubicBezTo>
                <a:cubicBezTo>
                  <a:pt x="42811" y="20014"/>
                  <a:pt x="42323" y="19525"/>
                  <a:pt x="41835" y="19037"/>
                </a:cubicBezTo>
                <a:cubicBezTo>
                  <a:pt x="41835" y="19037"/>
                  <a:pt x="40858" y="18549"/>
                  <a:pt x="40370" y="18061"/>
                </a:cubicBezTo>
                <a:lnTo>
                  <a:pt x="34513" y="13668"/>
                </a:lnTo>
                <a:cubicBezTo>
                  <a:pt x="31584" y="11715"/>
                  <a:pt x="28167" y="9763"/>
                  <a:pt x="24750" y="7810"/>
                </a:cubicBezTo>
                <a:cubicBezTo>
                  <a:pt x="22309" y="6834"/>
                  <a:pt x="20357" y="5858"/>
                  <a:pt x="17428" y="4881"/>
                </a:cubicBezTo>
                <a:cubicBezTo>
                  <a:pt x="14987" y="3905"/>
                  <a:pt x="3760" y="0"/>
                  <a:pt x="1319" y="488"/>
                </a:cubicBezTo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1DC426A-00B0-B640-7CE1-38D807A87909}"/>
              </a:ext>
            </a:extLst>
          </p:cNvPr>
          <p:cNvSpPr/>
          <p:nvPr/>
        </p:nvSpPr>
        <p:spPr>
          <a:xfrm>
            <a:off x="6197775" y="4658163"/>
            <a:ext cx="52291" cy="64592"/>
          </a:xfrm>
          <a:custGeom>
            <a:avLst/>
            <a:gdLst>
              <a:gd name="connsiteX0" fmla="*/ 2990 w 52291"/>
              <a:gd name="connsiteY0" fmla="*/ 552 h 64592"/>
              <a:gd name="connsiteX1" fmla="*/ 1526 w 52291"/>
              <a:gd name="connsiteY1" fmla="*/ 6898 h 64592"/>
              <a:gd name="connsiteX2" fmla="*/ 4454 w 52291"/>
              <a:gd name="connsiteY2" fmla="*/ 7874 h 64592"/>
              <a:gd name="connsiteX3" fmla="*/ 23980 w 52291"/>
              <a:gd name="connsiteY3" fmla="*/ 17637 h 64592"/>
              <a:gd name="connsiteX4" fmla="*/ 29837 w 52291"/>
              <a:gd name="connsiteY4" fmla="*/ 22518 h 64592"/>
              <a:gd name="connsiteX5" fmla="*/ 37647 w 52291"/>
              <a:gd name="connsiteY5" fmla="*/ 32769 h 64592"/>
              <a:gd name="connsiteX6" fmla="*/ 44970 w 52291"/>
              <a:gd name="connsiteY6" fmla="*/ 58152 h 64592"/>
              <a:gd name="connsiteX7" fmla="*/ 44970 w 52291"/>
              <a:gd name="connsiteY7" fmla="*/ 61569 h 64592"/>
              <a:gd name="connsiteX8" fmla="*/ 49363 w 52291"/>
              <a:gd name="connsiteY8" fmla="*/ 64498 h 64592"/>
              <a:gd name="connsiteX9" fmla="*/ 52291 w 52291"/>
              <a:gd name="connsiteY9" fmla="*/ 60104 h 64592"/>
              <a:gd name="connsiteX10" fmla="*/ 52291 w 52291"/>
              <a:gd name="connsiteY10" fmla="*/ 53271 h 64592"/>
              <a:gd name="connsiteX11" fmla="*/ 49851 w 52291"/>
              <a:gd name="connsiteY11" fmla="*/ 41067 h 64592"/>
              <a:gd name="connsiteX12" fmla="*/ 39600 w 52291"/>
              <a:gd name="connsiteY12" fmla="*/ 22030 h 64592"/>
              <a:gd name="connsiteX13" fmla="*/ 38136 w 52291"/>
              <a:gd name="connsiteY13" fmla="*/ 20077 h 64592"/>
              <a:gd name="connsiteX14" fmla="*/ 36183 w 52291"/>
              <a:gd name="connsiteY14" fmla="*/ 18125 h 64592"/>
              <a:gd name="connsiteX15" fmla="*/ 32278 w 52291"/>
              <a:gd name="connsiteY15" fmla="*/ 14220 h 64592"/>
              <a:gd name="connsiteX16" fmla="*/ 31301 w 52291"/>
              <a:gd name="connsiteY16" fmla="*/ 13243 h 64592"/>
              <a:gd name="connsiteX17" fmla="*/ 14217 w 52291"/>
              <a:gd name="connsiteY17" fmla="*/ 2993 h 64592"/>
              <a:gd name="connsiteX18" fmla="*/ 2990 w 52291"/>
              <a:gd name="connsiteY18" fmla="*/ 64 h 6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291" h="64592">
                <a:moveTo>
                  <a:pt x="2990" y="552"/>
                </a:moveTo>
                <a:cubicBezTo>
                  <a:pt x="-427" y="1528"/>
                  <a:pt x="-915" y="5433"/>
                  <a:pt x="1526" y="6898"/>
                </a:cubicBezTo>
                <a:cubicBezTo>
                  <a:pt x="2502" y="7386"/>
                  <a:pt x="2990" y="7386"/>
                  <a:pt x="4454" y="7874"/>
                </a:cubicBezTo>
                <a:cubicBezTo>
                  <a:pt x="12264" y="9827"/>
                  <a:pt x="18122" y="13243"/>
                  <a:pt x="23980" y="17637"/>
                </a:cubicBezTo>
                <a:cubicBezTo>
                  <a:pt x="25444" y="18613"/>
                  <a:pt x="28373" y="21542"/>
                  <a:pt x="29837" y="22518"/>
                </a:cubicBezTo>
                <a:cubicBezTo>
                  <a:pt x="32766" y="25935"/>
                  <a:pt x="35695" y="28864"/>
                  <a:pt x="37647" y="32769"/>
                </a:cubicBezTo>
                <a:cubicBezTo>
                  <a:pt x="42040" y="40579"/>
                  <a:pt x="44481" y="48877"/>
                  <a:pt x="44970" y="58152"/>
                </a:cubicBezTo>
                <a:cubicBezTo>
                  <a:pt x="44970" y="59128"/>
                  <a:pt x="44970" y="61081"/>
                  <a:pt x="44970" y="61569"/>
                </a:cubicBezTo>
                <a:cubicBezTo>
                  <a:pt x="44970" y="63521"/>
                  <a:pt x="46922" y="64986"/>
                  <a:pt x="49363" y="64498"/>
                </a:cubicBezTo>
                <a:cubicBezTo>
                  <a:pt x="51803" y="64010"/>
                  <a:pt x="52291" y="62057"/>
                  <a:pt x="52291" y="60104"/>
                </a:cubicBezTo>
                <a:cubicBezTo>
                  <a:pt x="52291" y="57664"/>
                  <a:pt x="52291" y="55711"/>
                  <a:pt x="52291" y="53271"/>
                </a:cubicBezTo>
                <a:cubicBezTo>
                  <a:pt x="52291" y="49365"/>
                  <a:pt x="50827" y="44972"/>
                  <a:pt x="49851" y="41067"/>
                </a:cubicBezTo>
                <a:cubicBezTo>
                  <a:pt x="47410" y="34233"/>
                  <a:pt x="43993" y="27399"/>
                  <a:pt x="39600" y="22030"/>
                </a:cubicBezTo>
                <a:cubicBezTo>
                  <a:pt x="39112" y="21542"/>
                  <a:pt x="38624" y="20566"/>
                  <a:pt x="38136" y="20077"/>
                </a:cubicBezTo>
                <a:cubicBezTo>
                  <a:pt x="37647" y="19589"/>
                  <a:pt x="37159" y="18613"/>
                  <a:pt x="36183" y="18125"/>
                </a:cubicBezTo>
                <a:cubicBezTo>
                  <a:pt x="34719" y="16660"/>
                  <a:pt x="33742" y="15684"/>
                  <a:pt x="32278" y="14220"/>
                </a:cubicBezTo>
                <a:cubicBezTo>
                  <a:pt x="32278" y="14220"/>
                  <a:pt x="31790" y="13732"/>
                  <a:pt x="31301" y="13243"/>
                </a:cubicBezTo>
                <a:cubicBezTo>
                  <a:pt x="27397" y="9338"/>
                  <a:pt x="19586" y="4945"/>
                  <a:pt x="14217" y="2993"/>
                </a:cubicBezTo>
                <a:cubicBezTo>
                  <a:pt x="12264" y="2016"/>
                  <a:pt x="4942" y="-424"/>
                  <a:pt x="2990" y="64"/>
                </a:cubicBezTo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4FB0E6D-D0B6-DA30-C2A0-CE4758236435}"/>
              </a:ext>
            </a:extLst>
          </p:cNvPr>
          <p:cNvSpPr/>
          <p:nvPr/>
        </p:nvSpPr>
        <p:spPr>
          <a:xfrm>
            <a:off x="6196486" y="4681127"/>
            <a:ext cx="32507" cy="39100"/>
          </a:xfrm>
          <a:custGeom>
            <a:avLst/>
            <a:gdLst>
              <a:gd name="connsiteX0" fmla="*/ 2815 w 32507"/>
              <a:gd name="connsiteY0" fmla="*/ 42 h 39100"/>
              <a:gd name="connsiteX1" fmla="*/ 374 w 32507"/>
              <a:gd name="connsiteY1" fmla="*/ 5411 h 39100"/>
              <a:gd name="connsiteX2" fmla="*/ 3303 w 32507"/>
              <a:gd name="connsiteY2" fmla="*/ 7364 h 39100"/>
              <a:gd name="connsiteX3" fmla="*/ 6720 w 32507"/>
              <a:gd name="connsiteY3" fmla="*/ 8340 h 39100"/>
              <a:gd name="connsiteX4" fmla="*/ 16483 w 32507"/>
              <a:gd name="connsiteY4" fmla="*/ 14198 h 39100"/>
              <a:gd name="connsiteX5" fmla="*/ 25269 w 32507"/>
              <a:gd name="connsiteY5" fmla="*/ 34700 h 39100"/>
              <a:gd name="connsiteX6" fmla="*/ 32103 w 32507"/>
              <a:gd name="connsiteY6" fmla="*/ 37140 h 39100"/>
              <a:gd name="connsiteX7" fmla="*/ 31126 w 32507"/>
              <a:gd name="connsiteY7" fmla="*/ 25425 h 39100"/>
              <a:gd name="connsiteX8" fmla="*/ 15994 w 32507"/>
              <a:gd name="connsiteY8" fmla="*/ 4923 h 39100"/>
              <a:gd name="connsiteX9" fmla="*/ 2815 w 32507"/>
              <a:gd name="connsiteY9" fmla="*/ 42 h 3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07" h="39100">
                <a:moveTo>
                  <a:pt x="2815" y="42"/>
                </a:moveTo>
                <a:cubicBezTo>
                  <a:pt x="374" y="530"/>
                  <a:pt x="-602" y="3459"/>
                  <a:pt x="374" y="5411"/>
                </a:cubicBezTo>
                <a:cubicBezTo>
                  <a:pt x="862" y="6388"/>
                  <a:pt x="1838" y="6876"/>
                  <a:pt x="3303" y="7364"/>
                </a:cubicBezTo>
                <a:cubicBezTo>
                  <a:pt x="4279" y="7364"/>
                  <a:pt x="5744" y="7852"/>
                  <a:pt x="6720" y="8340"/>
                </a:cubicBezTo>
                <a:cubicBezTo>
                  <a:pt x="9649" y="9316"/>
                  <a:pt x="14042" y="11757"/>
                  <a:pt x="16483" y="14198"/>
                </a:cubicBezTo>
                <a:cubicBezTo>
                  <a:pt x="21852" y="19567"/>
                  <a:pt x="25269" y="26401"/>
                  <a:pt x="25269" y="34700"/>
                </a:cubicBezTo>
                <a:cubicBezTo>
                  <a:pt x="25269" y="40069"/>
                  <a:pt x="30639" y="40069"/>
                  <a:pt x="32103" y="37140"/>
                </a:cubicBezTo>
                <a:cubicBezTo>
                  <a:pt x="33079" y="34700"/>
                  <a:pt x="32103" y="27866"/>
                  <a:pt x="31126" y="25425"/>
                </a:cubicBezTo>
                <a:cubicBezTo>
                  <a:pt x="28686" y="16639"/>
                  <a:pt x="23316" y="9805"/>
                  <a:pt x="15994" y="4923"/>
                </a:cubicBezTo>
                <a:cubicBezTo>
                  <a:pt x="14042" y="3459"/>
                  <a:pt x="5744" y="-446"/>
                  <a:pt x="2815" y="42"/>
                </a:cubicBezTo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40E9D1D-958B-8DFC-CF25-5E394415781D}"/>
              </a:ext>
            </a:extLst>
          </p:cNvPr>
          <p:cNvSpPr/>
          <p:nvPr/>
        </p:nvSpPr>
        <p:spPr>
          <a:xfrm>
            <a:off x="1819260" y="4071488"/>
            <a:ext cx="301667" cy="301667"/>
          </a:xfrm>
          <a:custGeom>
            <a:avLst/>
            <a:gdLst>
              <a:gd name="connsiteX0" fmla="*/ 150834 w 301667"/>
              <a:gd name="connsiteY0" fmla="*/ 14156 h 301667"/>
              <a:gd name="connsiteX1" fmla="*/ 287512 w 301667"/>
              <a:gd name="connsiteY1" fmla="*/ 150834 h 301667"/>
              <a:gd name="connsiteX2" fmla="*/ 150834 w 301667"/>
              <a:gd name="connsiteY2" fmla="*/ 287512 h 301667"/>
              <a:gd name="connsiteX3" fmla="*/ 14156 w 301667"/>
              <a:gd name="connsiteY3" fmla="*/ 150834 h 301667"/>
              <a:gd name="connsiteX4" fmla="*/ 150834 w 301667"/>
              <a:gd name="connsiteY4" fmla="*/ 14156 h 301667"/>
              <a:gd name="connsiteX5" fmla="*/ 150834 w 301667"/>
              <a:gd name="connsiteY5" fmla="*/ 0 h 301667"/>
              <a:gd name="connsiteX6" fmla="*/ 301668 w 301667"/>
              <a:gd name="connsiteY6" fmla="*/ 150834 h 301667"/>
              <a:gd name="connsiteX7" fmla="*/ 150834 w 301667"/>
              <a:gd name="connsiteY7" fmla="*/ 301668 h 301667"/>
              <a:gd name="connsiteX8" fmla="*/ 0 w 301667"/>
              <a:gd name="connsiteY8" fmla="*/ 150834 h 301667"/>
              <a:gd name="connsiteX9" fmla="*/ 150834 w 301667"/>
              <a:gd name="connsiteY9" fmla="*/ 0 h 30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67" h="301667">
                <a:moveTo>
                  <a:pt x="150834" y="14156"/>
                </a:moveTo>
                <a:cubicBezTo>
                  <a:pt x="226495" y="14156"/>
                  <a:pt x="287512" y="75661"/>
                  <a:pt x="287512" y="150834"/>
                </a:cubicBezTo>
                <a:cubicBezTo>
                  <a:pt x="287512" y="226007"/>
                  <a:pt x="226007" y="287512"/>
                  <a:pt x="150834" y="287512"/>
                </a:cubicBezTo>
                <a:cubicBezTo>
                  <a:pt x="75661" y="287512"/>
                  <a:pt x="14156" y="226007"/>
                  <a:pt x="14156" y="150834"/>
                </a:cubicBezTo>
                <a:cubicBezTo>
                  <a:pt x="14156" y="75661"/>
                  <a:pt x="75661" y="14156"/>
                  <a:pt x="150834" y="14156"/>
                </a:cubicBezTo>
                <a:moveTo>
                  <a:pt x="150834" y="0"/>
                </a:moveTo>
                <a:cubicBezTo>
                  <a:pt x="234305" y="0"/>
                  <a:pt x="301668" y="67363"/>
                  <a:pt x="301668" y="150834"/>
                </a:cubicBezTo>
                <a:cubicBezTo>
                  <a:pt x="301668" y="234305"/>
                  <a:pt x="234305" y="301668"/>
                  <a:pt x="150834" y="301668"/>
                </a:cubicBezTo>
                <a:cubicBezTo>
                  <a:pt x="67363" y="301668"/>
                  <a:pt x="0" y="234305"/>
                  <a:pt x="0" y="150834"/>
                </a:cubicBezTo>
                <a:cubicBezTo>
                  <a:pt x="0" y="67363"/>
                  <a:pt x="67363" y="0"/>
                  <a:pt x="150834" y="0"/>
                </a:cubicBezTo>
                <a:close/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1228111-4D69-5A8F-6324-1F195E7D8DB2}"/>
              </a:ext>
            </a:extLst>
          </p:cNvPr>
          <p:cNvSpPr/>
          <p:nvPr/>
        </p:nvSpPr>
        <p:spPr>
          <a:xfrm>
            <a:off x="2302514" y="4585983"/>
            <a:ext cx="3287593" cy="269450"/>
          </a:xfrm>
          <a:custGeom>
            <a:avLst/>
            <a:gdLst>
              <a:gd name="connsiteX0" fmla="*/ 3287594 w 3287593"/>
              <a:gd name="connsiteY0" fmla="*/ 196719 h 269450"/>
              <a:gd name="connsiteX1" fmla="*/ 3272949 w 3287593"/>
              <a:gd name="connsiteY1" fmla="*/ 211363 h 269450"/>
              <a:gd name="connsiteX2" fmla="*/ 3258306 w 3287593"/>
              <a:gd name="connsiteY2" fmla="*/ 196719 h 269450"/>
              <a:gd name="connsiteX3" fmla="*/ 3258306 w 3287593"/>
              <a:gd name="connsiteY3" fmla="*/ 134725 h 269450"/>
              <a:gd name="connsiteX4" fmla="*/ 3223160 w 3287593"/>
              <a:gd name="connsiteY4" fmla="*/ 97139 h 269450"/>
              <a:gd name="connsiteX5" fmla="*/ 3196312 w 3287593"/>
              <a:gd name="connsiteY5" fmla="*/ 108366 h 269450"/>
              <a:gd name="connsiteX6" fmla="*/ 3187038 w 3287593"/>
              <a:gd name="connsiteY6" fmla="*/ 135214 h 269450"/>
              <a:gd name="connsiteX7" fmla="*/ 3187038 w 3287593"/>
              <a:gd name="connsiteY7" fmla="*/ 196719 h 269450"/>
              <a:gd name="connsiteX8" fmla="*/ 3172394 w 3287593"/>
              <a:gd name="connsiteY8" fmla="*/ 211363 h 269450"/>
              <a:gd name="connsiteX9" fmla="*/ 3157749 w 3287593"/>
              <a:gd name="connsiteY9" fmla="*/ 196719 h 269450"/>
              <a:gd name="connsiteX10" fmla="*/ 3157749 w 3287593"/>
              <a:gd name="connsiteY10" fmla="*/ 86888 h 269450"/>
              <a:gd name="connsiteX11" fmla="*/ 3172394 w 3287593"/>
              <a:gd name="connsiteY11" fmla="*/ 72244 h 269450"/>
              <a:gd name="connsiteX12" fmla="*/ 3187038 w 3287593"/>
              <a:gd name="connsiteY12" fmla="*/ 86888 h 269450"/>
              <a:gd name="connsiteX13" fmla="*/ 3187038 w 3287593"/>
              <a:gd name="connsiteY13" fmla="*/ 96651 h 269450"/>
              <a:gd name="connsiteX14" fmla="*/ 3231458 w 3287593"/>
              <a:gd name="connsiteY14" fmla="*/ 70780 h 269450"/>
              <a:gd name="connsiteX15" fmla="*/ 3272949 w 3287593"/>
              <a:gd name="connsiteY15" fmla="*/ 88353 h 269450"/>
              <a:gd name="connsiteX16" fmla="*/ 3287594 w 3287593"/>
              <a:gd name="connsiteY16" fmla="*/ 133261 h 269450"/>
              <a:gd name="connsiteX17" fmla="*/ 3287594 w 3287593"/>
              <a:gd name="connsiteY17" fmla="*/ 196719 h 269450"/>
              <a:gd name="connsiteX18" fmla="*/ 3063051 w 3287593"/>
              <a:gd name="connsiteY18" fmla="*/ 168407 h 269450"/>
              <a:gd name="connsiteX19" fmla="*/ 3101614 w 3287593"/>
              <a:gd name="connsiteY19" fmla="*/ 79566 h 269450"/>
              <a:gd name="connsiteX20" fmla="*/ 3113817 w 3287593"/>
              <a:gd name="connsiteY20" fmla="*/ 71756 h 269450"/>
              <a:gd name="connsiteX21" fmla="*/ 3126997 w 3287593"/>
              <a:gd name="connsiteY21" fmla="*/ 84935 h 269450"/>
              <a:gd name="connsiteX22" fmla="*/ 3125533 w 3287593"/>
              <a:gd name="connsiteY22" fmla="*/ 90793 h 269450"/>
              <a:gd name="connsiteX23" fmla="*/ 3074278 w 3287593"/>
              <a:gd name="connsiteY23" fmla="*/ 203552 h 269450"/>
              <a:gd name="connsiteX24" fmla="*/ 3062563 w 3287593"/>
              <a:gd name="connsiteY24" fmla="*/ 211363 h 269450"/>
              <a:gd name="connsiteX25" fmla="*/ 3050848 w 3287593"/>
              <a:gd name="connsiteY25" fmla="*/ 203552 h 269450"/>
              <a:gd name="connsiteX26" fmla="*/ 2999593 w 3287593"/>
              <a:gd name="connsiteY26" fmla="*/ 90793 h 269450"/>
              <a:gd name="connsiteX27" fmla="*/ 2998129 w 3287593"/>
              <a:gd name="connsiteY27" fmla="*/ 84935 h 269450"/>
              <a:gd name="connsiteX28" fmla="*/ 3011309 w 3287593"/>
              <a:gd name="connsiteY28" fmla="*/ 71756 h 269450"/>
              <a:gd name="connsiteX29" fmla="*/ 3023512 w 3287593"/>
              <a:gd name="connsiteY29" fmla="*/ 79566 h 269450"/>
              <a:gd name="connsiteX30" fmla="*/ 3062075 w 3287593"/>
              <a:gd name="connsiteY30" fmla="*/ 168407 h 269450"/>
              <a:gd name="connsiteX31" fmla="*/ 2932231 w 3287593"/>
              <a:gd name="connsiteY31" fmla="*/ 192325 h 269450"/>
              <a:gd name="connsiteX32" fmla="*/ 2950780 w 3287593"/>
              <a:gd name="connsiteY32" fmla="*/ 173776 h 269450"/>
              <a:gd name="connsiteX33" fmla="*/ 2969329 w 3287593"/>
              <a:gd name="connsiteY33" fmla="*/ 192325 h 269450"/>
              <a:gd name="connsiteX34" fmla="*/ 2950780 w 3287593"/>
              <a:gd name="connsiteY34" fmla="*/ 210875 h 269450"/>
              <a:gd name="connsiteX35" fmla="*/ 2932231 w 3287593"/>
              <a:gd name="connsiteY35" fmla="*/ 192325 h 269450"/>
              <a:gd name="connsiteX36" fmla="*/ 2838997 w 3287593"/>
              <a:gd name="connsiteY36" fmla="*/ 168407 h 269450"/>
              <a:gd name="connsiteX37" fmla="*/ 2877560 w 3287593"/>
              <a:gd name="connsiteY37" fmla="*/ 79566 h 269450"/>
              <a:gd name="connsiteX38" fmla="*/ 2889763 w 3287593"/>
              <a:gd name="connsiteY38" fmla="*/ 71756 h 269450"/>
              <a:gd name="connsiteX39" fmla="*/ 2902943 w 3287593"/>
              <a:gd name="connsiteY39" fmla="*/ 84935 h 269450"/>
              <a:gd name="connsiteX40" fmla="*/ 2901478 w 3287593"/>
              <a:gd name="connsiteY40" fmla="*/ 90793 h 269450"/>
              <a:gd name="connsiteX41" fmla="*/ 2850224 w 3287593"/>
              <a:gd name="connsiteY41" fmla="*/ 203552 h 269450"/>
              <a:gd name="connsiteX42" fmla="*/ 2838509 w 3287593"/>
              <a:gd name="connsiteY42" fmla="*/ 211363 h 269450"/>
              <a:gd name="connsiteX43" fmla="*/ 2826793 w 3287593"/>
              <a:gd name="connsiteY43" fmla="*/ 203552 h 269450"/>
              <a:gd name="connsiteX44" fmla="*/ 2775539 w 3287593"/>
              <a:gd name="connsiteY44" fmla="*/ 90793 h 269450"/>
              <a:gd name="connsiteX45" fmla="*/ 2774075 w 3287593"/>
              <a:gd name="connsiteY45" fmla="*/ 84935 h 269450"/>
              <a:gd name="connsiteX46" fmla="*/ 2787255 w 3287593"/>
              <a:gd name="connsiteY46" fmla="*/ 71756 h 269450"/>
              <a:gd name="connsiteX47" fmla="*/ 2799946 w 3287593"/>
              <a:gd name="connsiteY47" fmla="*/ 79566 h 269450"/>
              <a:gd name="connsiteX48" fmla="*/ 2838509 w 3287593"/>
              <a:gd name="connsiteY48" fmla="*/ 168407 h 269450"/>
              <a:gd name="connsiteX49" fmla="*/ 2723309 w 3287593"/>
              <a:gd name="connsiteY49" fmla="*/ 141559 h 269450"/>
              <a:gd name="connsiteX50" fmla="*/ 2712570 w 3287593"/>
              <a:gd name="connsiteY50" fmla="*/ 108854 h 269450"/>
              <a:gd name="connsiteX51" fmla="*/ 2681329 w 3287593"/>
              <a:gd name="connsiteY51" fmla="*/ 95186 h 269450"/>
              <a:gd name="connsiteX52" fmla="*/ 2650089 w 3287593"/>
              <a:gd name="connsiteY52" fmla="*/ 108854 h 269450"/>
              <a:gd name="connsiteX53" fmla="*/ 2639350 w 3287593"/>
              <a:gd name="connsiteY53" fmla="*/ 141559 h 269450"/>
              <a:gd name="connsiteX54" fmla="*/ 2650089 w 3287593"/>
              <a:gd name="connsiteY54" fmla="*/ 173776 h 269450"/>
              <a:gd name="connsiteX55" fmla="*/ 2681329 w 3287593"/>
              <a:gd name="connsiteY55" fmla="*/ 187444 h 269450"/>
              <a:gd name="connsiteX56" fmla="*/ 2712570 w 3287593"/>
              <a:gd name="connsiteY56" fmla="*/ 173776 h 269450"/>
              <a:gd name="connsiteX57" fmla="*/ 2723309 w 3287593"/>
              <a:gd name="connsiteY57" fmla="*/ 141559 h 269450"/>
              <a:gd name="connsiteX58" fmla="*/ 2752597 w 3287593"/>
              <a:gd name="connsiteY58" fmla="*/ 141559 h 269450"/>
              <a:gd name="connsiteX59" fmla="*/ 2733071 w 3287593"/>
              <a:gd name="connsiteY59" fmla="*/ 191837 h 269450"/>
              <a:gd name="connsiteX60" fmla="*/ 2681329 w 3287593"/>
              <a:gd name="connsiteY60" fmla="*/ 212827 h 269450"/>
              <a:gd name="connsiteX61" fmla="*/ 2629587 w 3287593"/>
              <a:gd name="connsiteY61" fmla="*/ 191837 h 269450"/>
              <a:gd name="connsiteX62" fmla="*/ 2610061 w 3287593"/>
              <a:gd name="connsiteY62" fmla="*/ 141559 h 269450"/>
              <a:gd name="connsiteX63" fmla="*/ 2629587 w 3287593"/>
              <a:gd name="connsiteY63" fmla="*/ 91281 h 269450"/>
              <a:gd name="connsiteX64" fmla="*/ 2681329 w 3287593"/>
              <a:gd name="connsiteY64" fmla="*/ 70291 h 269450"/>
              <a:gd name="connsiteX65" fmla="*/ 2733071 w 3287593"/>
              <a:gd name="connsiteY65" fmla="*/ 91281 h 269450"/>
              <a:gd name="connsiteX66" fmla="*/ 2752597 w 3287593"/>
              <a:gd name="connsiteY66" fmla="*/ 141559 h 269450"/>
              <a:gd name="connsiteX67" fmla="*/ 2572963 w 3287593"/>
              <a:gd name="connsiteY67" fmla="*/ 199159 h 269450"/>
              <a:gd name="connsiteX68" fmla="*/ 2556366 w 3287593"/>
              <a:gd name="connsiteY68" fmla="*/ 250414 h 269450"/>
              <a:gd name="connsiteX69" fmla="*/ 2500719 w 3287593"/>
              <a:gd name="connsiteY69" fmla="*/ 269451 h 269450"/>
              <a:gd name="connsiteX70" fmla="*/ 2473872 w 3287593"/>
              <a:gd name="connsiteY70" fmla="*/ 266522 h 269450"/>
              <a:gd name="connsiteX71" fmla="*/ 2446536 w 3287593"/>
              <a:gd name="connsiteY71" fmla="*/ 255783 h 269450"/>
              <a:gd name="connsiteX72" fmla="*/ 2438726 w 3287593"/>
              <a:gd name="connsiteY72" fmla="*/ 244556 h 269450"/>
              <a:gd name="connsiteX73" fmla="*/ 2445072 w 3287593"/>
              <a:gd name="connsiteY73" fmla="*/ 233817 h 269450"/>
              <a:gd name="connsiteX74" fmla="*/ 2459716 w 3287593"/>
              <a:gd name="connsiteY74" fmla="*/ 234793 h 269450"/>
              <a:gd name="connsiteX75" fmla="*/ 2498766 w 3287593"/>
              <a:gd name="connsiteY75" fmla="*/ 246020 h 269450"/>
              <a:gd name="connsiteX76" fmla="*/ 2534400 w 3287593"/>
              <a:gd name="connsiteY76" fmla="*/ 234305 h 269450"/>
              <a:gd name="connsiteX77" fmla="*/ 2543675 w 3287593"/>
              <a:gd name="connsiteY77" fmla="*/ 201600 h 269450"/>
              <a:gd name="connsiteX78" fmla="*/ 2543675 w 3287593"/>
              <a:gd name="connsiteY78" fmla="*/ 181587 h 269450"/>
              <a:gd name="connsiteX79" fmla="*/ 2496814 w 3287593"/>
              <a:gd name="connsiteY79" fmla="*/ 207458 h 269450"/>
              <a:gd name="connsiteX80" fmla="*/ 2448977 w 3287593"/>
              <a:gd name="connsiteY80" fmla="*/ 186956 h 269450"/>
              <a:gd name="connsiteX81" fmla="*/ 2431404 w 3287593"/>
              <a:gd name="connsiteY81" fmla="*/ 138631 h 269450"/>
              <a:gd name="connsiteX82" fmla="*/ 2448977 w 3287593"/>
              <a:gd name="connsiteY82" fmla="*/ 90305 h 269450"/>
              <a:gd name="connsiteX83" fmla="*/ 2496814 w 3287593"/>
              <a:gd name="connsiteY83" fmla="*/ 70291 h 269450"/>
              <a:gd name="connsiteX84" fmla="*/ 2545139 w 3287593"/>
              <a:gd name="connsiteY84" fmla="*/ 96163 h 269450"/>
              <a:gd name="connsiteX85" fmla="*/ 2545139 w 3287593"/>
              <a:gd name="connsiteY85" fmla="*/ 86400 h 269450"/>
              <a:gd name="connsiteX86" fmla="*/ 2558807 w 3287593"/>
              <a:gd name="connsiteY86" fmla="*/ 71756 h 269450"/>
              <a:gd name="connsiteX87" fmla="*/ 2572963 w 3287593"/>
              <a:gd name="connsiteY87" fmla="*/ 86400 h 269450"/>
              <a:gd name="connsiteX88" fmla="*/ 2572963 w 3287593"/>
              <a:gd name="connsiteY88" fmla="*/ 199159 h 269450"/>
              <a:gd name="connsiteX89" fmla="*/ 2543675 w 3287593"/>
              <a:gd name="connsiteY89" fmla="*/ 139119 h 269450"/>
              <a:gd name="connsiteX90" fmla="*/ 2532448 w 3287593"/>
              <a:gd name="connsiteY90" fmla="*/ 107878 h 269450"/>
              <a:gd name="connsiteX91" fmla="*/ 2502183 w 3287593"/>
              <a:gd name="connsiteY91" fmla="*/ 95186 h 269450"/>
              <a:gd name="connsiteX92" fmla="*/ 2471919 w 3287593"/>
              <a:gd name="connsiteY92" fmla="*/ 107878 h 269450"/>
              <a:gd name="connsiteX93" fmla="*/ 2460204 w 3287593"/>
              <a:gd name="connsiteY93" fmla="*/ 139119 h 269450"/>
              <a:gd name="connsiteX94" fmla="*/ 2471919 w 3287593"/>
              <a:gd name="connsiteY94" fmla="*/ 170847 h 269450"/>
              <a:gd name="connsiteX95" fmla="*/ 2502183 w 3287593"/>
              <a:gd name="connsiteY95" fmla="*/ 183539 h 269450"/>
              <a:gd name="connsiteX96" fmla="*/ 2532448 w 3287593"/>
              <a:gd name="connsiteY96" fmla="*/ 170847 h 269450"/>
              <a:gd name="connsiteX97" fmla="*/ 2543675 w 3287593"/>
              <a:gd name="connsiteY97" fmla="*/ 139607 h 269450"/>
              <a:gd name="connsiteX98" fmla="*/ 2357695 w 3287593"/>
              <a:gd name="connsiteY98" fmla="*/ 192814 h 269450"/>
              <a:gd name="connsiteX99" fmla="*/ 2376244 w 3287593"/>
              <a:gd name="connsiteY99" fmla="*/ 174264 h 269450"/>
              <a:gd name="connsiteX100" fmla="*/ 2394793 w 3287593"/>
              <a:gd name="connsiteY100" fmla="*/ 192814 h 269450"/>
              <a:gd name="connsiteX101" fmla="*/ 2376244 w 3287593"/>
              <a:gd name="connsiteY101" fmla="*/ 211363 h 269450"/>
              <a:gd name="connsiteX102" fmla="*/ 2357695 w 3287593"/>
              <a:gd name="connsiteY102" fmla="*/ 192814 h 269450"/>
              <a:gd name="connsiteX103" fmla="*/ 2314251 w 3287593"/>
              <a:gd name="connsiteY103" fmla="*/ 196719 h 269450"/>
              <a:gd name="connsiteX104" fmla="*/ 2299607 w 3287593"/>
              <a:gd name="connsiteY104" fmla="*/ 211363 h 269450"/>
              <a:gd name="connsiteX105" fmla="*/ 2284963 w 3287593"/>
              <a:gd name="connsiteY105" fmla="*/ 196719 h 269450"/>
              <a:gd name="connsiteX106" fmla="*/ 2284963 w 3287593"/>
              <a:gd name="connsiteY106" fmla="*/ 134725 h 269450"/>
              <a:gd name="connsiteX107" fmla="*/ 2251770 w 3287593"/>
              <a:gd name="connsiteY107" fmla="*/ 97139 h 269450"/>
              <a:gd name="connsiteX108" fmla="*/ 2224922 w 3287593"/>
              <a:gd name="connsiteY108" fmla="*/ 108366 h 269450"/>
              <a:gd name="connsiteX109" fmla="*/ 2215160 w 3287593"/>
              <a:gd name="connsiteY109" fmla="*/ 135214 h 269450"/>
              <a:gd name="connsiteX110" fmla="*/ 2215160 w 3287593"/>
              <a:gd name="connsiteY110" fmla="*/ 196719 h 269450"/>
              <a:gd name="connsiteX111" fmla="*/ 2200516 w 3287593"/>
              <a:gd name="connsiteY111" fmla="*/ 211363 h 269450"/>
              <a:gd name="connsiteX112" fmla="*/ 2185871 w 3287593"/>
              <a:gd name="connsiteY112" fmla="*/ 196719 h 269450"/>
              <a:gd name="connsiteX113" fmla="*/ 2185871 w 3287593"/>
              <a:gd name="connsiteY113" fmla="*/ 134725 h 269450"/>
              <a:gd name="connsiteX114" fmla="*/ 2151702 w 3287593"/>
              <a:gd name="connsiteY114" fmla="*/ 97139 h 269450"/>
              <a:gd name="connsiteX115" fmla="*/ 2124855 w 3287593"/>
              <a:gd name="connsiteY115" fmla="*/ 108366 h 269450"/>
              <a:gd name="connsiteX116" fmla="*/ 2115580 w 3287593"/>
              <a:gd name="connsiteY116" fmla="*/ 135214 h 269450"/>
              <a:gd name="connsiteX117" fmla="*/ 2115580 w 3287593"/>
              <a:gd name="connsiteY117" fmla="*/ 196719 h 269450"/>
              <a:gd name="connsiteX118" fmla="*/ 2100936 w 3287593"/>
              <a:gd name="connsiteY118" fmla="*/ 211363 h 269450"/>
              <a:gd name="connsiteX119" fmla="*/ 2086292 w 3287593"/>
              <a:gd name="connsiteY119" fmla="*/ 196719 h 269450"/>
              <a:gd name="connsiteX120" fmla="*/ 2086292 w 3287593"/>
              <a:gd name="connsiteY120" fmla="*/ 86888 h 269450"/>
              <a:gd name="connsiteX121" fmla="*/ 2100936 w 3287593"/>
              <a:gd name="connsiteY121" fmla="*/ 72244 h 269450"/>
              <a:gd name="connsiteX122" fmla="*/ 2115580 w 3287593"/>
              <a:gd name="connsiteY122" fmla="*/ 86888 h 269450"/>
              <a:gd name="connsiteX123" fmla="*/ 2115580 w 3287593"/>
              <a:gd name="connsiteY123" fmla="*/ 96651 h 269450"/>
              <a:gd name="connsiteX124" fmla="*/ 2159024 w 3287593"/>
              <a:gd name="connsiteY124" fmla="*/ 70780 h 269450"/>
              <a:gd name="connsiteX125" fmla="*/ 2206373 w 3287593"/>
              <a:gd name="connsiteY125" fmla="*/ 98115 h 269450"/>
              <a:gd name="connsiteX126" fmla="*/ 2258116 w 3287593"/>
              <a:gd name="connsiteY126" fmla="*/ 70780 h 269450"/>
              <a:gd name="connsiteX127" fmla="*/ 2300095 w 3287593"/>
              <a:gd name="connsiteY127" fmla="*/ 88353 h 269450"/>
              <a:gd name="connsiteX128" fmla="*/ 2313763 w 3287593"/>
              <a:gd name="connsiteY128" fmla="*/ 132773 h 269450"/>
              <a:gd name="connsiteX129" fmla="*/ 2313763 w 3287593"/>
              <a:gd name="connsiteY129" fmla="*/ 197207 h 269450"/>
              <a:gd name="connsiteX130" fmla="*/ 1995987 w 3287593"/>
              <a:gd name="connsiteY130" fmla="*/ 70780 h 269450"/>
              <a:gd name="connsiteX131" fmla="*/ 2044312 w 3287593"/>
              <a:gd name="connsiteY131" fmla="*/ 90305 h 269450"/>
              <a:gd name="connsiteX132" fmla="*/ 2048705 w 3287593"/>
              <a:gd name="connsiteY132" fmla="*/ 100556 h 269450"/>
              <a:gd name="connsiteX133" fmla="*/ 2035526 w 3287593"/>
              <a:gd name="connsiteY133" fmla="*/ 112271 h 269450"/>
              <a:gd name="connsiteX134" fmla="*/ 2028692 w 3287593"/>
              <a:gd name="connsiteY134" fmla="*/ 109831 h 269450"/>
              <a:gd name="connsiteX135" fmla="*/ 2022834 w 3287593"/>
              <a:gd name="connsiteY135" fmla="*/ 104949 h 269450"/>
              <a:gd name="connsiteX136" fmla="*/ 1996475 w 3287593"/>
              <a:gd name="connsiteY136" fmla="*/ 95186 h 269450"/>
              <a:gd name="connsiteX137" fmla="*/ 1963770 w 3287593"/>
              <a:gd name="connsiteY137" fmla="*/ 109342 h 269450"/>
              <a:gd name="connsiteX138" fmla="*/ 1953031 w 3287593"/>
              <a:gd name="connsiteY138" fmla="*/ 142047 h 269450"/>
              <a:gd name="connsiteX139" fmla="*/ 1963770 w 3287593"/>
              <a:gd name="connsiteY139" fmla="*/ 174752 h 269450"/>
              <a:gd name="connsiteX140" fmla="*/ 1996475 w 3287593"/>
              <a:gd name="connsiteY140" fmla="*/ 188908 h 269450"/>
              <a:gd name="connsiteX141" fmla="*/ 2022834 w 3287593"/>
              <a:gd name="connsiteY141" fmla="*/ 179146 h 269450"/>
              <a:gd name="connsiteX142" fmla="*/ 2028692 w 3287593"/>
              <a:gd name="connsiteY142" fmla="*/ 174264 h 269450"/>
              <a:gd name="connsiteX143" fmla="*/ 2035526 w 3287593"/>
              <a:gd name="connsiteY143" fmla="*/ 171824 h 269450"/>
              <a:gd name="connsiteX144" fmla="*/ 2048705 w 3287593"/>
              <a:gd name="connsiteY144" fmla="*/ 183539 h 269450"/>
              <a:gd name="connsiteX145" fmla="*/ 2044312 w 3287593"/>
              <a:gd name="connsiteY145" fmla="*/ 193790 h 269450"/>
              <a:gd name="connsiteX146" fmla="*/ 1995987 w 3287593"/>
              <a:gd name="connsiteY146" fmla="*/ 213315 h 269450"/>
              <a:gd name="connsiteX147" fmla="*/ 1942780 w 3287593"/>
              <a:gd name="connsiteY147" fmla="*/ 192814 h 269450"/>
              <a:gd name="connsiteX148" fmla="*/ 1923743 w 3287593"/>
              <a:gd name="connsiteY148" fmla="*/ 142536 h 269450"/>
              <a:gd name="connsiteX149" fmla="*/ 1942780 w 3287593"/>
              <a:gd name="connsiteY149" fmla="*/ 92258 h 269450"/>
              <a:gd name="connsiteX150" fmla="*/ 1995987 w 3287593"/>
              <a:gd name="connsiteY150" fmla="*/ 71756 h 269450"/>
              <a:gd name="connsiteX151" fmla="*/ 1887132 w 3287593"/>
              <a:gd name="connsiteY151" fmla="*/ 196719 h 269450"/>
              <a:gd name="connsiteX152" fmla="*/ 1872488 w 3287593"/>
              <a:gd name="connsiteY152" fmla="*/ 211363 h 269450"/>
              <a:gd name="connsiteX153" fmla="*/ 1857844 w 3287593"/>
              <a:gd name="connsiteY153" fmla="*/ 196719 h 269450"/>
              <a:gd name="connsiteX154" fmla="*/ 1857844 w 3287593"/>
              <a:gd name="connsiteY154" fmla="*/ 134725 h 269450"/>
              <a:gd name="connsiteX155" fmla="*/ 1822699 w 3287593"/>
              <a:gd name="connsiteY155" fmla="*/ 97139 h 269450"/>
              <a:gd name="connsiteX156" fmla="*/ 1795851 w 3287593"/>
              <a:gd name="connsiteY156" fmla="*/ 108366 h 269450"/>
              <a:gd name="connsiteX157" fmla="*/ 1786576 w 3287593"/>
              <a:gd name="connsiteY157" fmla="*/ 135214 h 269450"/>
              <a:gd name="connsiteX158" fmla="*/ 1786576 w 3287593"/>
              <a:gd name="connsiteY158" fmla="*/ 196719 h 269450"/>
              <a:gd name="connsiteX159" fmla="*/ 1771932 w 3287593"/>
              <a:gd name="connsiteY159" fmla="*/ 211363 h 269450"/>
              <a:gd name="connsiteX160" fmla="*/ 1757288 w 3287593"/>
              <a:gd name="connsiteY160" fmla="*/ 196719 h 269450"/>
              <a:gd name="connsiteX161" fmla="*/ 1757288 w 3287593"/>
              <a:gd name="connsiteY161" fmla="*/ 14644 h 269450"/>
              <a:gd name="connsiteX162" fmla="*/ 1771932 w 3287593"/>
              <a:gd name="connsiteY162" fmla="*/ 0 h 269450"/>
              <a:gd name="connsiteX163" fmla="*/ 1786576 w 3287593"/>
              <a:gd name="connsiteY163" fmla="*/ 14644 h 269450"/>
              <a:gd name="connsiteX164" fmla="*/ 1786576 w 3287593"/>
              <a:gd name="connsiteY164" fmla="*/ 96651 h 269450"/>
              <a:gd name="connsiteX165" fmla="*/ 1830997 w 3287593"/>
              <a:gd name="connsiteY165" fmla="*/ 70780 h 269450"/>
              <a:gd name="connsiteX166" fmla="*/ 1872488 w 3287593"/>
              <a:gd name="connsiteY166" fmla="*/ 88353 h 269450"/>
              <a:gd name="connsiteX167" fmla="*/ 1887132 w 3287593"/>
              <a:gd name="connsiteY167" fmla="*/ 133261 h 269450"/>
              <a:gd name="connsiteX168" fmla="*/ 1887132 w 3287593"/>
              <a:gd name="connsiteY168" fmla="*/ 196719 h 269450"/>
              <a:gd name="connsiteX169" fmla="*/ 1730441 w 3287593"/>
              <a:gd name="connsiteY169" fmla="*/ 84935 h 269450"/>
              <a:gd name="connsiteX170" fmla="*/ 1716773 w 3287593"/>
              <a:gd name="connsiteY170" fmla="*/ 98603 h 269450"/>
              <a:gd name="connsiteX171" fmla="*/ 1677234 w 3287593"/>
              <a:gd name="connsiteY171" fmla="*/ 145952 h 269450"/>
              <a:gd name="connsiteX172" fmla="*/ 1677234 w 3287593"/>
              <a:gd name="connsiteY172" fmla="*/ 196719 h 269450"/>
              <a:gd name="connsiteX173" fmla="*/ 1662590 w 3287593"/>
              <a:gd name="connsiteY173" fmla="*/ 211363 h 269450"/>
              <a:gd name="connsiteX174" fmla="*/ 1647946 w 3287593"/>
              <a:gd name="connsiteY174" fmla="*/ 196719 h 269450"/>
              <a:gd name="connsiteX175" fmla="*/ 1647946 w 3287593"/>
              <a:gd name="connsiteY175" fmla="*/ 86888 h 269450"/>
              <a:gd name="connsiteX176" fmla="*/ 1662590 w 3287593"/>
              <a:gd name="connsiteY176" fmla="*/ 72244 h 269450"/>
              <a:gd name="connsiteX177" fmla="*/ 1677234 w 3287593"/>
              <a:gd name="connsiteY177" fmla="*/ 86888 h 269450"/>
              <a:gd name="connsiteX178" fmla="*/ 1677234 w 3287593"/>
              <a:gd name="connsiteY178" fmla="*/ 100068 h 269450"/>
              <a:gd name="connsiteX179" fmla="*/ 1716773 w 3287593"/>
              <a:gd name="connsiteY179" fmla="*/ 71268 h 269450"/>
              <a:gd name="connsiteX180" fmla="*/ 1730441 w 3287593"/>
              <a:gd name="connsiteY180" fmla="*/ 84935 h 269450"/>
              <a:gd name="connsiteX181" fmla="*/ 1472217 w 3287593"/>
              <a:gd name="connsiteY181" fmla="*/ 86400 h 269450"/>
              <a:gd name="connsiteX182" fmla="*/ 1486861 w 3287593"/>
              <a:gd name="connsiteY182" fmla="*/ 71756 h 269450"/>
              <a:gd name="connsiteX183" fmla="*/ 1501505 w 3287593"/>
              <a:gd name="connsiteY183" fmla="*/ 86400 h 269450"/>
              <a:gd name="connsiteX184" fmla="*/ 1501505 w 3287593"/>
              <a:gd name="connsiteY184" fmla="*/ 148393 h 269450"/>
              <a:gd name="connsiteX185" fmla="*/ 1536651 w 3287593"/>
              <a:gd name="connsiteY185" fmla="*/ 185980 h 269450"/>
              <a:gd name="connsiteX186" fmla="*/ 1563499 w 3287593"/>
              <a:gd name="connsiteY186" fmla="*/ 174752 h 269450"/>
              <a:gd name="connsiteX187" fmla="*/ 1573261 w 3287593"/>
              <a:gd name="connsiteY187" fmla="*/ 147905 h 269450"/>
              <a:gd name="connsiteX188" fmla="*/ 1573261 w 3287593"/>
              <a:gd name="connsiteY188" fmla="*/ 86400 h 269450"/>
              <a:gd name="connsiteX189" fmla="*/ 1587905 w 3287593"/>
              <a:gd name="connsiteY189" fmla="*/ 71756 h 269450"/>
              <a:gd name="connsiteX190" fmla="*/ 1602549 w 3287593"/>
              <a:gd name="connsiteY190" fmla="*/ 86400 h 269450"/>
              <a:gd name="connsiteX191" fmla="*/ 1602549 w 3287593"/>
              <a:gd name="connsiteY191" fmla="*/ 196231 h 269450"/>
              <a:gd name="connsiteX192" fmla="*/ 1587905 w 3287593"/>
              <a:gd name="connsiteY192" fmla="*/ 210875 h 269450"/>
              <a:gd name="connsiteX193" fmla="*/ 1573261 w 3287593"/>
              <a:gd name="connsiteY193" fmla="*/ 196231 h 269450"/>
              <a:gd name="connsiteX194" fmla="*/ 1573261 w 3287593"/>
              <a:gd name="connsiteY194" fmla="*/ 186468 h 269450"/>
              <a:gd name="connsiteX195" fmla="*/ 1528841 w 3287593"/>
              <a:gd name="connsiteY195" fmla="*/ 212339 h 269450"/>
              <a:gd name="connsiteX196" fmla="*/ 1487349 w 3287593"/>
              <a:gd name="connsiteY196" fmla="*/ 194766 h 269450"/>
              <a:gd name="connsiteX197" fmla="*/ 1472705 w 3287593"/>
              <a:gd name="connsiteY197" fmla="*/ 149858 h 269450"/>
              <a:gd name="connsiteX198" fmla="*/ 1472705 w 3287593"/>
              <a:gd name="connsiteY198" fmla="*/ 86888 h 269450"/>
              <a:gd name="connsiteX199" fmla="*/ 1408759 w 3287593"/>
              <a:gd name="connsiteY199" fmla="*/ 128380 h 269450"/>
              <a:gd name="connsiteX200" fmla="*/ 1397044 w 3287593"/>
              <a:gd name="connsiteY200" fmla="*/ 104461 h 269450"/>
              <a:gd name="connsiteX201" fmla="*/ 1371173 w 3287593"/>
              <a:gd name="connsiteY201" fmla="*/ 94210 h 269450"/>
              <a:gd name="connsiteX202" fmla="*/ 1332610 w 3287593"/>
              <a:gd name="connsiteY202" fmla="*/ 128868 h 269450"/>
              <a:gd name="connsiteX203" fmla="*/ 1408759 w 3287593"/>
              <a:gd name="connsiteY203" fmla="*/ 128868 h 269450"/>
              <a:gd name="connsiteX204" fmla="*/ 1371173 w 3287593"/>
              <a:gd name="connsiteY204" fmla="*/ 70780 h 269450"/>
              <a:gd name="connsiteX205" fmla="*/ 1418034 w 3287593"/>
              <a:gd name="connsiteY205" fmla="*/ 91770 h 269450"/>
              <a:gd name="connsiteX206" fmla="*/ 1435607 w 3287593"/>
              <a:gd name="connsiteY206" fmla="*/ 142047 h 269450"/>
              <a:gd name="connsiteX207" fmla="*/ 1424380 w 3287593"/>
              <a:gd name="connsiteY207" fmla="*/ 151810 h 269450"/>
              <a:gd name="connsiteX208" fmla="*/ 1331634 w 3287593"/>
              <a:gd name="connsiteY208" fmla="*/ 151810 h 269450"/>
              <a:gd name="connsiteX209" fmla="*/ 1373614 w 3287593"/>
              <a:gd name="connsiteY209" fmla="*/ 189397 h 269450"/>
              <a:gd name="connsiteX210" fmla="*/ 1409736 w 3287593"/>
              <a:gd name="connsiteY210" fmla="*/ 174264 h 269450"/>
              <a:gd name="connsiteX211" fmla="*/ 1419498 w 3287593"/>
              <a:gd name="connsiteY211" fmla="*/ 169383 h 269450"/>
              <a:gd name="connsiteX212" fmla="*/ 1431702 w 3287593"/>
              <a:gd name="connsiteY212" fmla="*/ 181587 h 269450"/>
              <a:gd name="connsiteX213" fmla="*/ 1427797 w 3287593"/>
              <a:gd name="connsiteY213" fmla="*/ 189885 h 269450"/>
              <a:gd name="connsiteX214" fmla="*/ 1372637 w 3287593"/>
              <a:gd name="connsiteY214" fmla="*/ 212339 h 269450"/>
              <a:gd name="connsiteX215" fmla="*/ 1319919 w 3287593"/>
              <a:gd name="connsiteY215" fmla="*/ 191349 h 269450"/>
              <a:gd name="connsiteX216" fmla="*/ 1301858 w 3287593"/>
              <a:gd name="connsiteY216" fmla="*/ 141559 h 269450"/>
              <a:gd name="connsiteX217" fmla="*/ 1321383 w 3287593"/>
              <a:gd name="connsiteY217" fmla="*/ 90793 h 269450"/>
              <a:gd name="connsiteX218" fmla="*/ 1371173 w 3287593"/>
              <a:gd name="connsiteY218" fmla="*/ 70780 h 269450"/>
              <a:gd name="connsiteX219" fmla="*/ 1248651 w 3287593"/>
              <a:gd name="connsiteY219" fmla="*/ 196719 h 269450"/>
              <a:gd name="connsiteX220" fmla="*/ 1234007 w 3287593"/>
              <a:gd name="connsiteY220" fmla="*/ 211363 h 269450"/>
              <a:gd name="connsiteX221" fmla="*/ 1219363 w 3287593"/>
              <a:gd name="connsiteY221" fmla="*/ 196719 h 269450"/>
              <a:gd name="connsiteX222" fmla="*/ 1219363 w 3287593"/>
              <a:gd name="connsiteY222" fmla="*/ 98603 h 269450"/>
              <a:gd name="connsiteX223" fmla="*/ 1195932 w 3287593"/>
              <a:gd name="connsiteY223" fmla="*/ 98603 h 269450"/>
              <a:gd name="connsiteX224" fmla="*/ 1183729 w 3287593"/>
              <a:gd name="connsiteY224" fmla="*/ 86400 h 269450"/>
              <a:gd name="connsiteX225" fmla="*/ 1195932 w 3287593"/>
              <a:gd name="connsiteY225" fmla="*/ 74197 h 269450"/>
              <a:gd name="connsiteX226" fmla="*/ 1219363 w 3287593"/>
              <a:gd name="connsiteY226" fmla="*/ 74197 h 269450"/>
              <a:gd name="connsiteX227" fmla="*/ 1219363 w 3287593"/>
              <a:gd name="connsiteY227" fmla="*/ 33681 h 269450"/>
              <a:gd name="connsiteX228" fmla="*/ 1234007 w 3287593"/>
              <a:gd name="connsiteY228" fmla="*/ 19037 h 269450"/>
              <a:gd name="connsiteX229" fmla="*/ 1248651 w 3287593"/>
              <a:gd name="connsiteY229" fmla="*/ 33681 h 269450"/>
              <a:gd name="connsiteX230" fmla="*/ 1248651 w 3287593"/>
              <a:gd name="connsiteY230" fmla="*/ 74197 h 269450"/>
              <a:gd name="connsiteX231" fmla="*/ 1275498 w 3287593"/>
              <a:gd name="connsiteY231" fmla="*/ 74197 h 269450"/>
              <a:gd name="connsiteX232" fmla="*/ 1287702 w 3287593"/>
              <a:gd name="connsiteY232" fmla="*/ 86400 h 269450"/>
              <a:gd name="connsiteX233" fmla="*/ 1275498 w 3287593"/>
              <a:gd name="connsiteY233" fmla="*/ 98603 h 269450"/>
              <a:gd name="connsiteX234" fmla="*/ 1248651 w 3287593"/>
              <a:gd name="connsiteY234" fmla="*/ 98603 h 269450"/>
              <a:gd name="connsiteX235" fmla="*/ 1248651 w 3287593"/>
              <a:gd name="connsiteY235" fmla="*/ 196719 h 269450"/>
              <a:gd name="connsiteX236" fmla="*/ 1166644 w 3287593"/>
              <a:gd name="connsiteY236" fmla="*/ 172800 h 269450"/>
              <a:gd name="connsiteX237" fmla="*/ 1110509 w 3287593"/>
              <a:gd name="connsiteY237" fmla="*/ 212339 h 269450"/>
              <a:gd name="connsiteX238" fmla="*/ 1061207 w 3287593"/>
              <a:gd name="connsiteY238" fmla="*/ 196719 h 269450"/>
              <a:gd name="connsiteX239" fmla="*/ 1054861 w 3287593"/>
              <a:gd name="connsiteY239" fmla="*/ 184515 h 269450"/>
              <a:gd name="connsiteX240" fmla="*/ 1066088 w 3287593"/>
              <a:gd name="connsiteY240" fmla="*/ 174264 h 269450"/>
              <a:gd name="connsiteX241" fmla="*/ 1077804 w 3287593"/>
              <a:gd name="connsiteY241" fmla="*/ 178658 h 269450"/>
              <a:gd name="connsiteX242" fmla="*/ 1092936 w 3287593"/>
              <a:gd name="connsiteY242" fmla="*/ 186956 h 269450"/>
              <a:gd name="connsiteX243" fmla="*/ 1112949 w 3287593"/>
              <a:gd name="connsiteY243" fmla="*/ 190373 h 269450"/>
              <a:gd name="connsiteX244" fmla="*/ 1138820 w 3287593"/>
              <a:gd name="connsiteY244" fmla="*/ 174752 h 269450"/>
              <a:gd name="connsiteX245" fmla="*/ 1108556 w 3287593"/>
              <a:gd name="connsiteY245" fmla="*/ 154251 h 269450"/>
              <a:gd name="connsiteX246" fmla="*/ 1056326 w 3287593"/>
              <a:gd name="connsiteY246" fmla="*/ 108854 h 269450"/>
              <a:gd name="connsiteX247" fmla="*/ 1111485 w 3287593"/>
              <a:gd name="connsiteY247" fmla="*/ 70291 h 269450"/>
              <a:gd name="connsiteX248" fmla="*/ 1150048 w 3287593"/>
              <a:gd name="connsiteY248" fmla="*/ 79078 h 269450"/>
              <a:gd name="connsiteX249" fmla="*/ 1164204 w 3287593"/>
              <a:gd name="connsiteY249" fmla="*/ 94210 h 269450"/>
              <a:gd name="connsiteX250" fmla="*/ 1152976 w 3287593"/>
              <a:gd name="connsiteY250" fmla="*/ 104949 h 269450"/>
              <a:gd name="connsiteX251" fmla="*/ 1140285 w 3287593"/>
              <a:gd name="connsiteY251" fmla="*/ 100556 h 269450"/>
              <a:gd name="connsiteX252" fmla="*/ 1110997 w 3287593"/>
              <a:gd name="connsiteY252" fmla="*/ 93234 h 269450"/>
              <a:gd name="connsiteX253" fmla="*/ 1085126 w 3287593"/>
              <a:gd name="connsiteY253" fmla="*/ 107878 h 269450"/>
              <a:gd name="connsiteX254" fmla="*/ 1116366 w 3287593"/>
              <a:gd name="connsiteY254" fmla="*/ 128380 h 269450"/>
              <a:gd name="connsiteX255" fmla="*/ 1154441 w 3287593"/>
              <a:gd name="connsiteY255" fmla="*/ 144488 h 269450"/>
              <a:gd name="connsiteX256" fmla="*/ 1167132 w 3287593"/>
              <a:gd name="connsiteY256" fmla="*/ 171824 h 269450"/>
              <a:gd name="connsiteX257" fmla="*/ 986522 w 3287593"/>
              <a:gd name="connsiteY257" fmla="*/ 170847 h 269450"/>
              <a:gd name="connsiteX258" fmla="*/ 976271 w 3287593"/>
              <a:gd name="connsiteY258" fmla="*/ 154739 h 269450"/>
              <a:gd name="connsiteX259" fmla="*/ 953329 w 3287593"/>
              <a:gd name="connsiteY259" fmla="*/ 148881 h 269450"/>
              <a:gd name="connsiteX260" fmla="*/ 921112 w 3287593"/>
              <a:gd name="connsiteY260" fmla="*/ 170847 h 269450"/>
              <a:gd name="connsiteX261" fmla="*/ 952841 w 3287593"/>
              <a:gd name="connsiteY261" fmla="*/ 192814 h 269450"/>
              <a:gd name="connsiteX262" fmla="*/ 976759 w 3287593"/>
              <a:gd name="connsiteY262" fmla="*/ 186468 h 269450"/>
              <a:gd name="connsiteX263" fmla="*/ 987010 w 3287593"/>
              <a:gd name="connsiteY263" fmla="*/ 170847 h 269450"/>
              <a:gd name="connsiteX264" fmla="*/ 1015322 w 3287593"/>
              <a:gd name="connsiteY264" fmla="*/ 196719 h 269450"/>
              <a:gd name="connsiteX265" fmla="*/ 1001166 w 3287593"/>
              <a:gd name="connsiteY265" fmla="*/ 211363 h 269450"/>
              <a:gd name="connsiteX266" fmla="*/ 987010 w 3287593"/>
              <a:gd name="connsiteY266" fmla="*/ 196719 h 269450"/>
              <a:gd name="connsiteX267" fmla="*/ 987010 w 3287593"/>
              <a:gd name="connsiteY267" fmla="*/ 193790 h 269450"/>
              <a:gd name="connsiteX268" fmla="*/ 943078 w 3287593"/>
              <a:gd name="connsiteY268" fmla="*/ 212339 h 269450"/>
              <a:gd name="connsiteX269" fmla="*/ 905980 w 3287593"/>
              <a:gd name="connsiteY269" fmla="*/ 200624 h 269450"/>
              <a:gd name="connsiteX270" fmla="*/ 891824 w 3287593"/>
              <a:gd name="connsiteY270" fmla="*/ 170359 h 269450"/>
              <a:gd name="connsiteX271" fmla="*/ 906956 w 3287593"/>
              <a:gd name="connsiteY271" fmla="*/ 138631 h 269450"/>
              <a:gd name="connsiteX272" fmla="*/ 944542 w 3287593"/>
              <a:gd name="connsiteY272" fmla="*/ 127891 h 269450"/>
              <a:gd name="connsiteX273" fmla="*/ 986522 w 3287593"/>
              <a:gd name="connsiteY273" fmla="*/ 143512 h 269450"/>
              <a:gd name="connsiteX274" fmla="*/ 986522 w 3287593"/>
              <a:gd name="connsiteY274" fmla="*/ 130332 h 269450"/>
              <a:gd name="connsiteX275" fmla="*/ 949424 w 3287593"/>
              <a:gd name="connsiteY275" fmla="*/ 94698 h 269450"/>
              <a:gd name="connsiteX276" fmla="*/ 932339 w 3287593"/>
              <a:gd name="connsiteY276" fmla="*/ 96163 h 269450"/>
              <a:gd name="connsiteX277" fmla="*/ 918671 w 3287593"/>
              <a:gd name="connsiteY277" fmla="*/ 100068 h 269450"/>
              <a:gd name="connsiteX278" fmla="*/ 914278 w 3287593"/>
              <a:gd name="connsiteY278" fmla="*/ 101532 h 269450"/>
              <a:gd name="connsiteX279" fmla="*/ 909397 w 3287593"/>
              <a:gd name="connsiteY279" fmla="*/ 102508 h 269450"/>
              <a:gd name="connsiteX280" fmla="*/ 897193 w 3287593"/>
              <a:gd name="connsiteY280" fmla="*/ 90305 h 269450"/>
              <a:gd name="connsiteX281" fmla="*/ 910861 w 3287593"/>
              <a:gd name="connsiteY281" fmla="*/ 76149 h 269450"/>
              <a:gd name="connsiteX282" fmla="*/ 952353 w 3287593"/>
              <a:gd name="connsiteY282" fmla="*/ 69315 h 269450"/>
              <a:gd name="connsiteX283" fmla="*/ 1016298 w 3287593"/>
              <a:gd name="connsiteY283" fmla="*/ 127891 h 269450"/>
              <a:gd name="connsiteX284" fmla="*/ 1016298 w 3287593"/>
              <a:gd name="connsiteY284" fmla="*/ 195254 h 269450"/>
              <a:gd name="connsiteX285" fmla="*/ 832759 w 3287593"/>
              <a:gd name="connsiteY285" fmla="*/ 141559 h 269450"/>
              <a:gd name="connsiteX286" fmla="*/ 821532 w 3287593"/>
              <a:gd name="connsiteY286" fmla="*/ 107878 h 269450"/>
              <a:gd name="connsiteX287" fmla="*/ 791268 w 3287593"/>
              <a:gd name="connsiteY287" fmla="*/ 94698 h 269450"/>
              <a:gd name="connsiteX288" fmla="*/ 761003 w 3287593"/>
              <a:gd name="connsiteY288" fmla="*/ 108854 h 269450"/>
              <a:gd name="connsiteX289" fmla="*/ 749288 w 3287593"/>
              <a:gd name="connsiteY289" fmla="*/ 141559 h 269450"/>
              <a:gd name="connsiteX290" fmla="*/ 761003 w 3287593"/>
              <a:gd name="connsiteY290" fmla="*/ 174264 h 269450"/>
              <a:gd name="connsiteX291" fmla="*/ 791268 w 3287593"/>
              <a:gd name="connsiteY291" fmla="*/ 188420 h 269450"/>
              <a:gd name="connsiteX292" fmla="*/ 821532 w 3287593"/>
              <a:gd name="connsiteY292" fmla="*/ 175241 h 269450"/>
              <a:gd name="connsiteX293" fmla="*/ 832759 w 3287593"/>
              <a:gd name="connsiteY293" fmla="*/ 141559 h 269450"/>
              <a:gd name="connsiteX294" fmla="*/ 862048 w 3287593"/>
              <a:gd name="connsiteY294" fmla="*/ 141559 h 269450"/>
              <a:gd name="connsiteX295" fmla="*/ 843010 w 3287593"/>
              <a:gd name="connsiteY295" fmla="*/ 192814 h 269450"/>
              <a:gd name="connsiteX296" fmla="*/ 797126 w 3287593"/>
              <a:gd name="connsiteY296" fmla="*/ 212339 h 269450"/>
              <a:gd name="connsiteX297" fmla="*/ 749288 w 3287593"/>
              <a:gd name="connsiteY297" fmla="*/ 185491 h 269450"/>
              <a:gd name="connsiteX298" fmla="*/ 749288 w 3287593"/>
              <a:gd name="connsiteY298" fmla="*/ 254319 h 269450"/>
              <a:gd name="connsiteX299" fmla="*/ 734644 w 3287593"/>
              <a:gd name="connsiteY299" fmla="*/ 268963 h 269450"/>
              <a:gd name="connsiteX300" fmla="*/ 720000 w 3287593"/>
              <a:gd name="connsiteY300" fmla="*/ 254319 h 269450"/>
              <a:gd name="connsiteX301" fmla="*/ 720000 w 3287593"/>
              <a:gd name="connsiteY301" fmla="*/ 85912 h 269450"/>
              <a:gd name="connsiteX302" fmla="*/ 734156 w 3287593"/>
              <a:gd name="connsiteY302" fmla="*/ 71268 h 269450"/>
              <a:gd name="connsiteX303" fmla="*/ 748312 w 3287593"/>
              <a:gd name="connsiteY303" fmla="*/ 85912 h 269450"/>
              <a:gd name="connsiteX304" fmla="*/ 748312 w 3287593"/>
              <a:gd name="connsiteY304" fmla="*/ 96651 h 269450"/>
              <a:gd name="connsiteX305" fmla="*/ 797126 w 3287593"/>
              <a:gd name="connsiteY305" fmla="*/ 69803 h 269450"/>
              <a:gd name="connsiteX306" fmla="*/ 843010 w 3287593"/>
              <a:gd name="connsiteY306" fmla="*/ 89817 h 269450"/>
              <a:gd name="connsiteX307" fmla="*/ 862048 w 3287593"/>
              <a:gd name="connsiteY307" fmla="*/ 140583 h 269450"/>
              <a:gd name="connsiteX308" fmla="*/ 638481 w 3287593"/>
              <a:gd name="connsiteY308" fmla="*/ 192814 h 269450"/>
              <a:gd name="connsiteX309" fmla="*/ 657031 w 3287593"/>
              <a:gd name="connsiteY309" fmla="*/ 174264 h 269450"/>
              <a:gd name="connsiteX310" fmla="*/ 675580 w 3287593"/>
              <a:gd name="connsiteY310" fmla="*/ 192814 h 269450"/>
              <a:gd name="connsiteX311" fmla="*/ 657031 w 3287593"/>
              <a:gd name="connsiteY311" fmla="*/ 211363 h 269450"/>
              <a:gd name="connsiteX312" fmla="*/ 638481 w 3287593"/>
              <a:gd name="connsiteY312" fmla="*/ 192814 h 269450"/>
              <a:gd name="connsiteX313" fmla="*/ 555010 w 3287593"/>
              <a:gd name="connsiteY313" fmla="*/ 164502 h 269450"/>
              <a:gd name="connsiteX314" fmla="*/ 582346 w 3287593"/>
              <a:gd name="connsiteY314" fmla="*/ 81031 h 269450"/>
              <a:gd name="connsiteX315" fmla="*/ 594061 w 3287593"/>
              <a:gd name="connsiteY315" fmla="*/ 71756 h 269450"/>
              <a:gd name="connsiteX316" fmla="*/ 607729 w 3287593"/>
              <a:gd name="connsiteY316" fmla="*/ 83959 h 269450"/>
              <a:gd name="connsiteX317" fmla="*/ 606264 w 3287593"/>
              <a:gd name="connsiteY317" fmla="*/ 89329 h 269450"/>
              <a:gd name="connsiteX318" fmla="*/ 568190 w 3287593"/>
              <a:gd name="connsiteY318" fmla="*/ 202576 h 269450"/>
              <a:gd name="connsiteX319" fmla="*/ 556475 w 3287593"/>
              <a:gd name="connsiteY319" fmla="*/ 210875 h 269450"/>
              <a:gd name="connsiteX320" fmla="*/ 544271 w 3287593"/>
              <a:gd name="connsiteY320" fmla="*/ 202088 h 269450"/>
              <a:gd name="connsiteX321" fmla="*/ 512542 w 3287593"/>
              <a:gd name="connsiteY321" fmla="*/ 116176 h 269450"/>
              <a:gd name="connsiteX322" fmla="*/ 481302 w 3287593"/>
              <a:gd name="connsiteY322" fmla="*/ 202088 h 269450"/>
              <a:gd name="connsiteX323" fmla="*/ 469098 w 3287593"/>
              <a:gd name="connsiteY323" fmla="*/ 210875 h 269450"/>
              <a:gd name="connsiteX324" fmla="*/ 456895 w 3287593"/>
              <a:gd name="connsiteY324" fmla="*/ 202576 h 269450"/>
              <a:gd name="connsiteX325" fmla="*/ 418820 w 3287593"/>
              <a:gd name="connsiteY325" fmla="*/ 89329 h 269450"/>
              <a:gd name="connsiteX326" fmla="*/ 417844 w 3287593"/>
              <a:gd name="connsiteY326" fmla="*/ 83959 h 269450"/>
              <a:gd name="connsiteX327" fmla="*/ 431024 w 3287593"/>
              <a:gd name="connsiteY327" fmla="*/ 71756 h 269450"/>
              <a:gd name="connsiteX328" fmla="*/ 442739 w 3287593"/>
              <a:gd name="connsiteY328" fmla="*/ 81031 h 269450"/>
              <a:gd name="connsiteX329" fmla="*/ 470075 w 3287593"/>
              <a:gd name="connsiteY329" fmla="*/ 164502 h 269450"/>
              <a:gd name="connsiteX330" fmla="*/ 501315 w 3287593"/>
              <a:gd name="connsiteY330" fmla="*/ 80542 h 269450"/>
              <a:gd name="connsiteX331" fmla="*/ 513031 w 3287593"/>
              <a:gd name="connsiteY331" fmla="*/ 71756 h 269450"/>
              <a:gd name="connsiteX332" fmla="*/ 524746 w 3287593"/>
              <a:gd name="connsiteY332" fmla="*/ 80542 h 269450"/>
              <a:gd name="connsiteX333" fmla="*/ 555987 w 3287593"/>
              <a:gd name="connsiteY333" fmla="*/ 164502 h 269450"/>
              <a:gd name="connsiteX334" fmla="*/ 346088 w 3287593"/>
              <a:gd name="connsiteY334" fmla="*/ 164502 h 269450"/>
              <a:gd name="connsiteX335" fmla="*/ 373424 w 3287593"/>
              <a:gd name="connsiteY335" fmla="*/ 81031 h 269450"/>
              <a:gd name="connsiteX336" fmla="*/ 385139 w 3287593"/>
              <a:gd name="connsiteY336" fmla="*/ 71756 h 269450"/>
              <a:gd name="connsiteX337" fmla="*/ 398807 w 3287593"/>
              <a:gd name="connsiteY337" fmla="*/ 83959 h 269450"/>
              <a:gd name="connsiteX338" fmla="*/ 397342 w 3287593"/>
              <a:gd name="connsiteY338" fmla="*/ 89329 h 269450"/>
              <a:gd name="connsiteX339" fmla="*/ 359268 w 3287593"/>
              <a:gd name="connsiteY339" fmla="*/ 202576 h 269450"/>
              <a:gd name="connsiteX340" fmla="*/ 347553 w 3287593"/>
              <a:gd name="connsiteY340" fmla="*/ 210875 h 269450"/>
              <a:gd name="connsiteX341" fmla="*/ 335349 w 3287593"/>
              <a:gd name="connsiteY341" fmla="*/ 202088 h 269450"/>
              <a:gd name="connsiteX342" fmla="*/ 303620 w 3287593"/>
              <a:gd name="connsiteY342" fmla="*/ 116176 h 269450"/>
              <a:gd name="connsiteX343" fmla="*/ 272380 w 3287593"/>
              <a:gd name="connsiteY343" fmla="*/ 202088 h 269450"/>
              <a:gd name="connsiteX344" fmla="*/ 260176 w 3287593"/>
              <a:gd name="connsiteY344" fmla="*/ 210875 h 269450"/>
              <a:gd name="connsiteX345" fmla="*/ 247973 w 3287593"/>
              <a:gd name="connsiteY345" fmla="*/ 202576 h 269450"/>
              <a:gd name="connsiteX346" fmla="*/ 209898 w 3287593"/>
              <a:gd name="connsiteY346" fmla="*/ 89329 h 269450"/>
              <a:gd name="connsiteX347" fmla="*/ 208922 w 3287593"/>
              <a:gd name="connsiteY347" fmla="*/ 83959 h 269450"/>
              <a:gd name="connsiteX348" fmla="*/ 222102 w 3287593"/>
              <a:gd name="connsiteY348" fmla="*/ 71756 h 269450"/>
              <a:gd name="connsiteX349" fmla="*/ 233817 w 3287593"/>
              <a:gd name="connsiteY349" fmla="*/ 81031 h 269450"/>
              <a:gd name="connsiteX350" fmla="*/ 261153 w 3287593"/>
              <a:gd name="connsiteY350" fmla="*/ 164502 h 269450"/>
              <a:gd name="connsiteX351" fmla="*/ 292393 w 3287593"/>
              <a:gd name="connsiteY351" fmla="*/ 80542 h 269450"/>
              <a:gd name="connsiteX352" fmla="*/ 304108 w 3287593"/>
              <a:gd name="connsiteY352" fmla="*/ 71756 h 269450"/>
              <a:gd name="connsiteX353" fmla="*/ 315824 w 3287593"/>
              <a:gd name="connsiteY353" fmla="*/ 80542 h 269450"/>
              <a:gd name="connsiteX354" fmla="*/ 347064 w 3287593"/>
              <a:gd name="connsiteY354" fmla="*/ 164502 h 269450"/>
              <a:gd name="connsiteX355" fmla="*/ 137166 w 3287593"/>
              <a:gd name="connsiteY355" fmla="*/ 164502 h 269450"/>
              <a:gd name="connsiteX356" fmla="*/ 164502 w 3287593"/>
              <a:gd name="connsiteY356" fmla="*/ 81031 h 269450"/>
              <a:gd name="connsiteX357" fmla="*/ 176217 w 3287593"/>
              <a:gd name="connsiteY357" fmla="*/ 71756 h 269450"/>
              <a:gd name="connsiteX358" fmla="*/ 189885 w 3287593"/>
              <a:gd name="connsiteY358" fmla="*/ 83959 h 269450"/>
              <a:gd name="connsiteX359" fmla="*/ 188420 w 3287593"/>
              <a:gd name="connsiteY359" fmla="*/ 89329 h 269450"/>
              <a:gd name="connsiteX360" fmla="*/ 150346 w 3287593"/>
              <a:gd name="connsiteY360" fmla="*/ 202576 h 269450"/>
              <a:gd name="connsiteX361" fmla="*/ 138631 w 3287593"/>
              <a:gd name="connsiteY361" fmla="*/ 210875 h 269450"/>
              <a:gd name="connsiteX362" fmla="*/ 126427 w 3287593"/>
              <a:gd name="connsiteY362" fmla="*/ 202088 h 269450"/>
              <a:gd name="connsiteX363" fmla="*/ 94698 w 3287593"/>
              <a:gd name="connsiteY363" fmla="*/ 116176 h 269450"/>
              <a:gd name="connsiteX364" fmla="*/ 63458 w 3287593"/>
              <a:gd name="connsiteY364" fmla="*/ 202088 h 269450"/>
              <a:gd name="connsiteX365" fmla="*/ 51254 w 3287593"/>
              <a:gd name="connsiteY365" fmla="*/ 210875 h 269450"/>
              <a:gd name="connsiteX366" fmla="*/ 39051 w 3287593"/>
              <a:gd name="connsiteY366" fmla="*/ 202576 h 269450"/>
              <a:gd name="connsiteX367" fmla="*/ 976 w 3287593"/>
              <a:gd name="connsiteY367" fmla="*/ 89329 h 269450"/>
              <a:gd name="connsiteX368" fmla="*/ 0 w 3287593"/>
              <a:gd name="connsiteY368" fmla="*/ 83959 h 269450"/>
              <a:gd name="connsiteX369" fmla="*/ 13180 w 3287593"/>
              <a:gd name="connsiteY369" fmla="*/ 71756 h 269450"/>
              <a:gd name="connsiteX370" fmla="*/ 24895 w 3287593"/>
              <a:gd name="connsiteY370" fmla="*/ 81031 h 269450"/>
              <a:gd name="connsiteX371" fmla="*/ 52231 w 3287593"/>
              <a:gd name="connsiteY371" fmla="*/ 164502 h 269450"/>
              <a:gd name="connsiteX372" fmla="*/ 83471 w 3287593"/>
              <a:gd name="connsiteY372" fmla="*/ 80542 h 269450"/>
              <a:gd name="connsiteX373" fmla="*/ 95186 w 3287593"/>
              <a:gd name="connsiteY373" fmla="*/ 71756 h 269450"/>
              <a:gd name="connsiteX374" fmla="*/ 106902 w 3287593"/>
              <a:gd name="connsiteY374" fmla="*/ 80542 h 269450"/>
              <a:gd name="connsiteX375" fmla="*/ 138142 w 3287593"/>
              <a:gd name="connsiteY375" fmla="*/ 164502 h 26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</a:cxnLst>
            <a:rect l="l" t="t" r="r" b="b"/>
            <a:pathLst>
              <a:path w="3287593" h="269450">
                <a:moveTo>
                  <a:pt x="3287594" y="196719"/>
                </a:moveTo>
                <a:cubicBezTo>
                  <a:pt x="3287594" y="206481"/>
                  <a:pt x="3282712" y="211363"/>
                  <a:pt x="3272949" y="211363"/>
                </a:cubicBezTo>
                <a:cubicBezTo>
                  <a:pt x="3263187" y="211363"/>
                  <a:pt x="3258306" y="206481"/>
                  <a:pt x="3258306" y="196719"/>
                </a:cubicBezTo>
                <a:lnTo>
                  <a:pt x="3258306" y="134725"/>
                </a:lnTo>
                <a:cubicBezTo>
                  <a:pt x="3258306" y="109342"/>
                  <a:pt x="3246590" y="97139"/>
                  <a:pt x="3223160" y="97139"/>
                </a:cubicBezTo>
                <a:cubicBezTo>
                  <a:pt x="3211932" y="97139"/>
                  <a:pt x="3202658" y="101044"/>
                  <a:pt x="3196312" y="108366"/>
                </a:cubicBezTo>
                <a:cubicBezTo>
                  <a:pt x="3189966" y="115200"/>
                  <a:pt x="3187038" y="124475"/>
                  <a:pt x="3187038" y="135214"/>
                </a:cubicBezTo>
                <a:lnTo>
                  <a:pt x="3187038" y="196719"/>
                </a:lnTo>
                <a:cubicBezTo>
                  <a:pt x="3187038" y="206481"/>
                  <a:pt x="3182156" y="211363"/>
                  <a:pt x="3172394" y="211363"/>
                </a:cubicBezTo>
                <a:cubicBezTo>
                  <a:pt x="3162631" y="211363"/>
                  <a:pt x="3157749" y="206481"/>
                  <a:pt x="3157749" y="196719"/>
                </a:cubicBezTo>
                <a:lnTo>
                  <a:pt x="3157749" y="86888"/>
                </a:lnTo>
                <a:cubicBezTo>
                  <a:pt x="3157749" y="77125"/>
                  <a:pt x="3162631" y="72244"/>
                  <a:pt x="3172394" y="72244"/>
                </a:cubicBezTo>
                <a:cubicBezTo>
                  <a:pt x="3182156" y="72244"/>
                  <a:pt x="3187038" y="77125"/>
                  <a:pt x="3187038" y="86888"/>
                </a:cubicBezTo>
                <a:lnTo>
                  <a:pt x="3187038" y="96651"/>
                </a:lnTo>
                <a:cubicBezTo>
                  <a:pt x="3195824" y="79078"/>
                  <a:pt x="3210956" y="70780"/>
                  <a:pt x="3231458" y="70780"/>
                </a:cubicBezTo>
                <a:cubicBezTo>
                  <a:pt x="3249031" y="70780"/>
                  <a:pt x="3262699" y="76637"/>
                  <a:pt x="3272949" y="88353"/>
                </a:cubicBezTo>
                <a:cubicBezTo>
                  <a:pt x="3282712" y="99580"/>
                  <a:pt x="3287594" y="114712"/>
                  <a:pt x="3287594" y="133261"/>
                </a:cubicBezTo>
                <a:lnTo>
                  <a:pt x="3287594" y="196719"/>
                </a:lnTo>
                <a:close/>
                <a:moveTo>
                  <a:pt x="3063051" y="168407"/>
                </a:moveTo>
                <a:lnTo>
                  <a:pt x="3101614" y="79566"/>
                </a:lnTo>
                <a:cubicBezTo>
                  <a:pt x="3104054" y="74197"/>
                  <a:pt x="3107960" y="71756"/>
                  <a:pt x="3113817" y="71756"/>
                </a:cubicBezTo>
                <a:cubicBezTo>
                  <a:pt x="3122604" y="71756"/>
                  <a:pt x="3126997" y="76149"/>
                  <a:pt x="3126997" y="84935"/>
                </a:cubicBezTo>
                <a:cubicBezTo>
                  <a:pt x="3126997" y="86888"/>
                  <a:pt x="3126997" y="88841"/>
                  <a:pt x="3125533" y="90793"/>
                </a:cubicBezTo>
                <a:lnTo>
                  <a:pt x="3074278" y="203552"/>
                </a:lnTo>
                <a:cubicBezTo>
                  <a:pt x="3071838" y="208922"/>
                  <a:pt x="3067933" y="211363"/>
                  <a:pt x="3062563" y="211363"/>
                </a:cubicBezTo>
                <a:cubicBezTo>
                  <a:pt x="3057194" y="211363"/>
                  <a:pt x="3053288" y="208922"/>
                  <a:pt x="3050848" y="203552"/>
                </a:cubicBezTo>
                <a:lnTo>
                  <a:pt x="2999593" y="90793"/>
                </a:lnTo>
                <a:cubicBezTo>
                  <a:pt x="2999593" y="90793"/>
                  <a:pt x="2998129" y="86888"/>
                  <a:pt x="2998129" y="84935"/>
                </a:cubicBezTo>
                <a:cubicBezTo>
                  <a:pt x="2998129" y="76149"/>
                  <a:pt x="3002523" y="71756"/>
                  <a:pt x="3011309" y="71756"/>
                </a:cubicBezTo>
                <a:cubicBezTo>
                  <a:pt x="3017166" y="71756"/>
                  <a:pt x="3021560" y="74197"/>
                  <a:pt x="3023512" y="79566"/>
                </a:cubicBezTo>
                <a:lnTo>
                  <a:pt x="3062075" y="168407"/>
                </a:lnTo>
                <a:close/>
                <a:moveTo>
                  <a:pt x="2932231" y="192325"/>
                </a:moveTo>
                <a:cubicBezTo>
                  <a:pt x="2932231" y="180122"/>
                  <a:pt x="2938577" y="173776"/>
                  <a:pt x="2950780" y="173776"/>
                </a:cubicBezTo>
                <a:cubicBezTo>
                  <a:pt x="2962983" y="173776"/>
                  <a:pt x="2969329" y="180122"/>
                  <a:pt x="2969329" y="192325"/>
                </a:cubicBezTo>
                <a:cubicBezTo>
                  <a:pt x="2969329" y="204529"/>
                  <a:pt x="2962983" y="210875"/>
                  <a:pt x="2950780" y="210875"/>
                </a:cubicBezTo>
                <a:cubicBezTo>
                  <a:pt x="2938577" y="210875"/>
                  <a:pt x="2932231" y="204529"/>
                  <a:pt x="2932231" y="192325"/>
                </a:cubicBezTo>
                <a:close/>
                <a:moveTo>
                  <a:pt x="2838997" y="168407"/>
                </a:moveTo>
                <a:lnTo>
                  <a:pt x="2877560" y="79566"/>
                </a:lnTo>
                <a:cubicBezTo>
                  <a:pt x="2880000" y="74197"/>
                  <a:pt x="2883906" y="71756"/>
                  <a:pt x="2889763" y="71756"/>
                </a:cubicBezTo>
                <a:cubicBezTo>
                  <a:pt x="2898549" y="71756"/>
                  <a:pt x="2902943" y="76149"/>
                  <a:pt x="2902943" y="84935"/>
                </a:cubicBezTo>
                <a:cubicBezTo>
                  <a:pt x="2902943" y="86888"/>
                  <a:pt x="2902943" y="88841"/>
                  <a:pt x="2901478" y="90793"/>
                </a:cubicBezTo>
                <a:lnTo>
                  <a:pt x="2850224" y="203552"/>
                </a:lnTo>
                <a:cubicBezTo>
                  <a:pt x="2847783" y="208922"/>
                  <a:pt x="2843878" y="211363"/>
                  <a:pt x="2838509" y="211363"/>
                </a:cubicBezTo>
                <a:cubicBezTo>
                  <a:pt x="2833139" y="211363"/>
                  <a:pt x="2829234" y="208922"/>
                  <a:pt x="2826793" y="203552"/>
                </a:cubicBezTo>
                <a:lnTo>
                  <a:pt x="2775539" y="90793"/>
                </a:lnTo>
                <a:cubicBezTo>
                  <a:pt x="2775539" y="90793"/>
                  <a:pt x="2774075" y="86888"/>
                  <a:pt x="2774075" y="84935"/>
                </a:cubicBezTo>
                <a:cubicBezTo>
                  <a:pt x="2774075" y="76149"/>
                  <a:pt x="2778468" y="71756"/>
                  <a:pt x="2787255" y="71756"/>
                </a:cubicBezTo>
                <a:cubicBezTo>
                  <a:pt x="2793112" y="71756"/>
                  <a:pt x="2797505" y="74197"/>
                  <a:pt x="2799946" y="79566"/>
                </a:cubicBezTo>
                <a:lnTo>
                  <a:pt x="2838509" y="168407"/>
                </a:lnTo>
                <a:close/>
                <a:moveTo>
                  <a:pt x="2723309" y="141559"/>
                </a:moveTo>
                <a:cubicBezTo>
                  <a:pt x="2723309" y="128380"/>
                  <a:pt x="2719892" y="117641"/>
                  <a:pt x="2712570" y="108854"/>
                </a:cubicBezTo>
                <a:cubicBezTo>
                  <a:pt x="2704760" y="99580"/>
                  <a:pt x="2694509" y="95186"/>
                  <a:pt x="2681329" y="95186"/>
                </a:cubicBezTo>
                <a:cubicBezTo>
                  <a:pt x="2668149" y="95186"/>
                  <a:pt x="2657899" y="99580"/>
                  <a:pt x="2650089" y="108854"/>
                </a:cubicBezTo>
                <a:cubicBezTo>
                  <a:pt x="2642766" y="117153"/>
                  <a:pt x="2639350" y="128380"/>
                  <a:pt x="2639350" y="141559"/>
                </a:cubicBezTo>
                <a:cubicBezTo>
                  <a:pt x="2639350" y="154739"/>
                  <a:pt x="2642766" y="165478"/>
                  <a:pt x="2650089" y="173776"/>
                </a:cubicBezTo>
                <a:cubicBezTo>
                  <a:pt x="2657899" y="183051"/>
                  <a:pt x="2668149" y="187444"/>
                  <a:pt x="2681329" y="187444"/>
                </a:cubicBezTo>
                <a:cubicBezTo>
                  <a:pt x="2694509" y="187444"/>
                  <a:pt x="2704760" y="183051"/>
                  <a:pt x="2712570" y="173776"/>
                </a:cubicBezTo>
                <a:cubicBezTo>
                  <a:pt x="2719892" y="165478"/>
                  <a:pt x="2723309" y="154739"/>
                  <a:pt x="2723309" y="141559"/>
                </a:cubicBezTo>
                <a:close/>
                <a:moveTo>
                  <a:pt x="2752597" y="141559"/>
                </a:moveTo>
                <a:cubicBezTo>
                  <a:pt x="2752597" y="161573"/>
                  <a:pt x="2746251" y="178170"/>
                  <a:pt x="2733071" y="191837"/>
                </a:cubicBezTo>
                <a:cubicBezTo>
                  <a:pt x="2719892" y="205505"/>
                  <a:pt x="2702807" y="212827"/>
                  <a:pt x="2681329" y="212827"/>
                </a:cubicBezTo>
                <a:cubicBezTo>
                  <a:pt x="2659851" y="212827"/>
                  <a:pt x="2643255" y="205993"/>
                  <a:pt x="2629587" y="191837"/>
                </a:cubicBezTo>
                <a:cubicBezTo>
                  <a:pt x="2616895" y="178170"/>
                  <a:pt x="2610061" y="161573"/>
                  <a:pt x="2610061" y="141559"/>
                </a:cubicBezTo>
                <a:cubicBezTo>
                  <a:pt x="2610061" y="121546"/>
                  <a:pt x="2616407" y="104949"/>
                  <a:pt x="2629587" y="91281"/>
                </a:cubicBezTo>
                <a:cubicBezTo>
                  <a:pt x="2642766" y="77614"/>
                  <a:pt x="2660339" y="70291"/>
                  <a:pt x="2681329" y="70291"/>
                </a:cubicBezTo>
                <a:cubicBezTo>
                  <a:pt x="2702319" y="70291"/>
                  <a:pt x="2719404" y="77125"/>
                  <a:pt x="2733071" y="91281"/>
                </a:cubicBezTo>
                <a:cubicBezTo>
                  <a:pt x="2745763" y="104461"/>
                  <a:pt x="2752597" y="121546"/>
                  <a:pt x="2752597" y="141559"/>
                </a:cubicBezTo>
                <a:close/>
                <a:moveTo>
                  <a:pt x="2572963" y="199159"/>
                </a:moveTo>
                <a:cubicBezTo>
                  <a:pt x="2572963" y="221614"/>
                  <a:pt x="2567594" y="238698"/>
                  <a:pt x="2556366" y="250414"/>
                </a:cubicBezTo>
                <a:cubicBezTo>
                  <a:pt x="2544163" y="263105"/>
                  <a:pt x="2525614" y="269451"/>
                  <a:pt x="2500719" y="269451"/>
                </a:cubicBezTo>
                <a:cubicBezTo>
                  <a:pt x="2491444" y="269451"/>
                  <a:pt x="2482658" y="268475"/>
                  <a:pt x="2473872" y="266522"/>
                </a:cubicBezTo>
                <a:cubicBezTo>
                  <a:pt x="2464109" y="264081"/>
                  <a:pt x="2455322" y="260664"/>
                  <a:pt x="2446536" y="255783"/>
                </a:cubicBezTo>
                <a:cubicBezTo>
                  <a:pt x="2441654" y="252854"/>
                  <a:pt x="2438726" y="248949"/>
                  <a:pt x="2438726" y="244556"/>
                </a:cubicBezTo>
                <a:cubicBezTo>
                  <a:pt x="2438726" y="240163"/>
                  <a:pt x="2440678" y="236258"/>
                  <a:pt x="2445072" y="233817"/>
                </a:cubicBezTo>
                <a:cubicBezTo>
                  <a:pt x="2449465" y="231376"/>
                  <a:pt x="2454346" y="231864"/>
                  <a:pt x="2459716" y="234793"/>
                </a:cubicBezTo>
                <a:cubicBezTo>
                  <a:pt x="2472407" y="242115"/>
                  <a:pt x="2485099" y="246020"/>
                  <a:pt x="2498766" y="246020"/>
                </a:cubicBezTo>
                <a:cubicBezTo>
                  <a:pt x="2515363" y="246020"/>
                  <a:pt x="2527566" y="242115"/>
                  <a:pt x="2534400" y="234305"/>
                </a:cubicBezTo>
                <a:cubicBezTo>
                  <a:pt x="2540746" y="227471"/>
                  <a:pt x="2543675" y="216732"/>
                  <a:pt x="2543675" y="201600"/>
                </a:cubicBezTo>
                <a:lnTo>
                  <a:pt x="2543675" y="181587"/>
                </a:lnTo>
                <a:cubicBezTo>
                  <a:pt x="2533912" y="199159"/>
                  <a:pt x="2518292" y="207458"/>
                  <a:pt x="2496814" y="207458"/>
                </a:cubicBezTo>
                <a:cubicBezTo>
                  <a:pt x="2476800" y="207458"/>
                  <a:pt x="2461180" y="200624"/>
                  <a:pt x="2448977" y="186956"/>
                </a:cubicBezTo>
                <a:cubicBezTo>
                  <a:pt x="2437261" y="174264"/>
                  <a:pt x="2431404" y="158156"/>
                  <a:pt x="2431404" y="138631"/>
                </a:cubicBezTo>
                <a:cubicBezTo>
                  <a:pt x="2431404" y="119105"/>
                  <a:pt x="2437261" y="102997"/>
                  <a:pt x="2448977" y="90305"/>
                </a:cubicBezTo>
                <a:cubicBezTo>
                  <a:pt x="2461180" y="77125"/>
                  <a:pt x="2477289" y="70291"/>
                  <a:pt x="2496814" y="70291"/>
                </a:cubicBezTo>
                <a:cubicBezTo>
                  <a:pt x="2518780" y="70291"/>
                  <a:pt x="2534889" y="79078"/>
                  <a:pt x="2545139" y="96163"/>
                </a:cubicBezTo>
                <a:lnTo>
                  <a:pt x="2545139" y="86400"/>
                </a:lnTo>
                <a:cubicBezTo>
                  <a:pt x="2545139" y="76637"/>
                  <a:pt x="2549533" y="71756"/>
                  <a:pt x="2558807" y="71756"/>
                </a:cubicBezTo>
                <a:cubicBezTo>
                  <a:pt x="2568082" y="71756"/>
                  <a:pt x="2572963" y="76637"/>
                  <a:pt x="2572963" y="86400"/>
                </a:cubicBezTo>
                <a:lnTo>
                  <a:pt x="2572963" y="199159"/>
                </a:lnTo>
                <a:close/>
                <a:moveTo>
                  <a:pt x="2543675" y="139119"/>
                </a:moveTo>
                <a:cubicBezTo>
                  <a:pt x="2543675" y="126427"/>
                  <a:pt x="2539770" y="116176"/>
                  <a:pt x="2532448" y="107878"/>
                </a:cubicBezTo>
                <a:cubicBezTo>
                  <a:pt x="2524638" y="99091"/>
                  <a:pt x="2514875" y="95186"/>
                  <a:pt x="2502183" y="95186"/>
                </a:cubicBezTo>
                <a:cubicBezTo>
                  <a:pt x="2489492" y="95186"/>
                  <a:pt x="2479729" y="99580"/>
                  <a:pt x="2471919" y="107878"/>
                </a:cubicBezTo>
                <a:cubicBezTo>
                  <a:pt x="2464109" y="116176"/>
                  <a:pt x="2460204" y="126427"/>
                  <a:pt x="2460204" y="139119"/>
                </a:cubicBezTo>
                <a:cubicBezTo>
                  <a:pt x="2460204" y="151810"/>
                  <a:pt x="2464109" y="162549"/>
                  <a:pt x="2471919" y="170847"/>
                </a:cubicBezTo>
                <a:cubicBezTo>
                  <a:pt x="2479729" y="179146"/>
                  <a:pt x="2489980" y="183539"/>
                  <a:pt x="2502183" y="183539"/>
                </a:cubicBezTo>
                <a:cubicBezTo>
                  <a:pt x="2514387" y="183539"/>
                  <a:pt x="2524638" y="179146"/>
                  <a:pt x="2532448" y="170847"/>
                </a:cubicBezTo>
                <a:cubicBezTo>
                  <a:pt x="2540258" y="162549"/>
                  <a:pt x="2543675" y="152298"/>
                  <a:pt x="2543675" y="139607"/>
                </a:cubicBezTo>
                <a:close/>
                <a:moveTo>
                  <a:pt x="2357695" y="192814"/>
                </a:moveTo>
                <a:cubicBezTo>
                  <a:pt x="2357695" y="180610"/>
                  <a:pt x="2364041" y="174264"/>
                  <a:pt x="2376244" y="174264"/>
                </a:cubicBezTo>
                <a:cubicBezTo>
                  <a:pt x="2388448" y="174264"/>
                  <a:pt x="2394793" y="180610"/>
                  <a:pt x="2394793" y="192814"/>
                </a:cubicBezTo>
                <a:cubicBezTo>
                  <a:pt x="2394793" y="205017"/>
                  <a:pt x="2388448" y="211363"/>
                  <a:pt x="2376244" y="211363"/>
                </a:cubicBezTo>
                <a:cubicBezTo>
                  <a:pt x="2364041" y="211363"/>
                  <a:pt x="2357695" y="205017"/>
                  <a:pt x="2357695" y="192814"/>
                </a:cubicBezTo>
                <a:close/>
                <a:moveTo>
                  <a:pt x="2314251" y="196719"/>
                </a:moveTo>
                <a:cubicBezTo>
                  <a:pt x="2314251" y="206481"/>
                  <a:pt x="2309370" y="211363"/>
                  <a:pt x="2299607" y="211363"/>
                </a:cubicBezTo>
                <a:cubicBezTo>
                  <a:pt x="2289844" y="211363"/>
                  <a:pt x="2284963" y="206481"/>
                  <a:pt x="2284963" y="196719"/>
                </a:cubicBezTo>
                <a:lnTo>
                  <a:pt x="2284963" y="134725"/>
                </a:lnTo>
                <a:cubicBezTo>
                  <a:pt x="2284963" y="109342"/>
                  <a:pt x="2273736" y="97139"/>
                  <a:pt x="2251770" y="97139"/>
                </a:cubicBezTo>
                <a:cubicBezTo>
                  <a:pt x="2240543" y="97139"/>
                  <a:pt x="2231756" y="101044"/>
                  <a:pt x="2224922" y="108366"/>
                </a:cubicBezTo>
                <a:cubicBezTo>
                  <a:pt x="2218576" y="115688"/>
                  <a:pt x="2215160" y="124475"/>
                  <a:pt x="2215160" y="135214"/>
                </a:cubicBezTo>
                <a:lnTo>
                  <a:pt x="2215160" y="196719"/>
                </a:lnTo>
                <a:cubicBezTo>
                  <a:pt x="2215160" y="206481"/>
                  <a:pt x="2210278" y="211363"/>
                  <a:pt x="2200516" y="211363"/>
                </a:cubicBezTo>
                <a:cubicBezTo>
                  <a:pt x="2190753" y="211363"/>
                  <a:pt x="2185871" y="206481"/>
                  <a:pt x="2185871" y="196719"/>
                </a:cubicBezTo>
                <a:lnTo>
                  <a:pt x="2185871" y="134725"/>
                </a:lnTo>
                <a:cubicBezTo>
                  <a:pt x="2185871" y="109342"/>
                  <a:pt x="2174644" y="97139"/>
                  <a:pt x="2151702" y="97139"/>
                </a:cubicBezTo>
                <a:cubicBezTo>
                  <a:pt x="2140475" y="97139"/>
                  <a:pt x="2131688" y="101044"/>
                  <a:pt x="2124855" y="108366"/>
                </a:cubicBezTo>
                <a:cubicBezTo>
                  <a:pt x="2118997" y="115200"/>
                  <a:pt x="2115580" y="124475"/>
                  <a:pt x="2115580" y="135214"/>
                </a:cubicBezTo>
                <a:lnTo>
                  <a:pt x="2115580" y="196719"/>
                </a:lnTo>
                <a:cubicBezTo>
                  <a:pt x="2115580" y="206481"/>
                  <a:pt x="2110699" y="211363"/>
                  <a:pt x="2100936" y="211363"/>
                </a:cubicBezTo>
                <a:cubicBezTo>
                  <a:pt x="2091173" y="211363"/>
                  <a:pt x="2086292" y="206481"/>
                  <a:pt x="2086292" y="196719"/>
                </a:cubicBezTo>
                <a:lnTo>
                  <a:pt x="2086292" y="86888"/>
                </a:lnTo>
                <a:cubicBezTo>
                  <a:pt x="2086292" y="77125"/>
                  <a:pt x="2091173" y="72244"/>
                  <a:pt x="2100936" y="72244"/>
                </a:cubicBezTo>
                <a:cubicBezTo>
                  <a:pt x="2110699" y="72244"/>
                  <a:pt x="2115580" y="77125"/>
                  <a:pt x="2115580" y="86888"/>
                </a:cubicBezTo>
                <a:lnTo>
                  <a:pt x="2115580" y="96651"/>
                </a:lnTo>
                <a:cubicBezTo>
                  <a:pt x="2124366" y="79078"/>
                  <a:pt x="2139011" y="70780"/>
                  <a:pt x="2159024" y="70780"/>
                </a:cubicBezTo>
                <a:cubicBezTo>
                  <a:pt x="2181478" y="70780"/>
                  <a:pt x="2197099" y="80054"/>
                  <a:pt x="2206373" y="98115"/>
                </a:cubicBezTo>
                <a:cubicBezTo>
                  <a:pt x="2218088" y="79566"/>
                  <a:pt x="2235661" y="70780"/>
                  <a:pt x="2258116" y="70780"/>
                </a:cubicBezTo>
                <a:cubicBezTo>
                  <a:pt x="2276177" y="70780"/>
                  <a:pt x="2290332" y="76637"/>
                  <a:pt x="2300095" y="88353"/>
                </a:cubicBezTo>
                <a:cubicBezTo>
                  <a:pt x="2309370" y="99091"/>
                  <a:pt x="2313763" y="113736"/>
                  <a:pt x="2313763" y="132773"/>
                </a:cubicBezTo>
                <a:lnTo>
                  <a:pt x="2313763" y="197207"/>
                </a:lnTo>
                <a:close/>
                <a:moveTo>
                  <a:pt x="1995987" y="70780"/>
                </a:moveTo>
                <a:cubicBezTo>
                  <a:pt x="2016977" y="70780"/>
                  <a:pt x="2033085" y="77125"/>
                  <a:pt x="2044312" y="90305"/>
                </a:cubicBezTo>
                <a:cubicBezTo>
                  <a:pt x="2047241" y="93722"/>
                  <a:pt x="2048705" y="97139"/>
                  <a:pt x="2048705" y="100556"/>
                </a:cubicBezTo>
                <a:cubicBezTo>
                  <a:pt x="2048705" y="108366"/>
                  <a:pt x="2044312" y="112271"/>
                  <a:pt x="2035526" y="112271"/>
                </a:cubicBezTo>
                <a:cubicBezTo>
                  <a:pt x="2033085" y="112271"/>
                  <a:pt x="2031132" y="111295"/>
                  <a:pt x="2028692" y="109831"/>
                </a:cubicBezTo>
                <a:lnTo>
                  <a:pt x="2022834" y="104949"/>
                </a:lnTo>
                <a:cubicBezTo>
                  <a:pt x="2015512" y="98603"/>
                  <a:pt x="2006726" y="95186"/>
                  <a:pt x="1996475" y="95186"/>
                </a:cubicBezTo>
                <a:cubicBezTo>
                  <a:pt x="1982807" y="95186"/>
                  <a:pt x="1972068" y="100068"/>
                  <a:pt x="1963770" y="109342"/>
                </a:cubicBezTo>
                <a:cubicBezTo>
                  <a:pt x="1956448" y="117641"/>
                  <a:pt x="1953031" y="128868"/>
                  <a:pt x="1953031" y="142047"/>
                </a:cubicBezTo>
                <a:cubicBezTo>
                  <a:pt x="1953031" y="155227"/>
                  <a:pt x="1956448" y="165966"/>
                  <a:pt x="1963770" y="174752"/>
                </a:cubicBezTo>
                <a:cubicBezTo>
                  <a:pt x="1971580" y="184027"/>
                  <a:pt x="1982807" y="188908"/>
                  <a:pt x="1996475" y="188908"/>
                </a:cubicBezTo>
                <a:cubicBezTo>
                  <a:pt x="2006726" y="188908"/>
                  <a:pt x="2015512" y="185491"/>
                  <a:pt x="2022834" y="179146"/>
                </a:cubicBezTo>
                <a:lnTo>
                  <a:pt x="2028692" y="174264"/>
                </a:lnTo>
                <a:cubicBezTo>
                  <a:pt x="2028692" y="174264"/>
                  <a:pt x="2033085" y="171824"/>
                  <a:pt x="2035526" y="171824"/>
                </a:cubicBezTo>
                <a:cubicBezTo>
                  <a:pt x="2044312" y="171824"/>
                  <a:pt x="2048705" y="175729"/>
                  <a:pt x="2048705" y="183539"/>
                </a:cubicBezTo>
                <a:cubicBezTo>
                  <a:pt x="2048705" y="186956"/>
                  <a:pt x="2047241" y="190373"/>
                  <a:pt x="2044312" y="193790"/>
                </a:cubicBezTo>
                <a:cubicBezTo>
                  <a:pt x="2033573" y="206969"/>
                  <a:pt x="2017465" y="213315"/>
                  <a:pt x="1995987" y="213315"/>
                </a:cubicBezTo>
                <a:cubicBezTo>
                  <a:pt x="1974509" y="213315"/>
                  <a:pt x="1955960" y="206481"/>
                  <a:pt x="1942780" y="192814"/>
                </a:cubicBezTo>
                <a:cubicBezTo>
                  <a:pt x="1930088" y="179634"/>
                  <a:pt x="1923743" y="163037"/>
                  <a:pt x="1923743" y="142536"/>
                </a:cubicBezTo>
                <a:cubicBezTo>
                  <a:pt x="1923743" y="122034"/>
                  <a:pt x="1930088" y="105437"/>
                  <a:pt x="1942780" y="92258"/>
                </a:cubicBezTo>
                <a:cubicBezTo>
                  <a:pt x="1955960" y="78590"/>
                  <a:pt x="1974021" y="71756"/>
                  <a:pt x="1995987" y="71756"/>
                </a:cubicBezTo>
                <a:close/>
                <a:moveTo>
                  <a:pt x="1887132" y="196719"/>
                </a:moveTo>
                <a:cubicBezTo>
                  <a:pt x="1887132" y="206481"/>
                  <a:pt x="1882251" y="211363"/>
                  <a:pt x="1872488" y="211363"/>
                </a:cubicBezTo>
                <a:cubicBezTo>
                  <a:pt x="1862726" y="211363"/>
                  <a:pt x="1857844" y="206481"/>
                  <a:pt x="1857844" y="196719"/>
                </a:cubicBezTo>
                <a:lnTo>
                  <a:pt x="1857844" y="134725"/>
                </a:lnTo>
                <a:cubicBezTo>
                  <a:pt x="1857844" y="109342"/>
                  <a:pt x="1846129" y="97139"/>
                  <a:pt x="1822699" y="97139"/>
                </a:cubicBezTo>
                <a:cubicBezTo>
                  <a:pt x="1811471" y="97139"/>
                  <a:pt x="1802197" y="101044"/>
                  <a:pt x="1795851" y="108366"/>
                </a:cubicBezTo>
                <a:cubicBezTo>
                  <a:pt x="1789505" y="115200"/>
                  <a:pt x="1786576" y="124475"/>
                  <a:pt x="1786576" y="135214"/>
                </a:cubicBezTo>
                <a:lnTo>
                  <a:pt x="1786576" y="196719"/>
                </a:lnTo>
                <a:cubicBezTo>
                  <a:pt x="1786576" y="206481"/>
                  <a:pt x="1781695" y="211363"/>
                  <a:pt x="1771932" y="211363"/>
                </a:cubicBezTo>
                <a:cubicBezTo>
                  <a:pt x="1762170" y="211363"/>
                  <a:pt x="1757288" y="206481"/>
                  <a:pt x="1757288" y="196719"/>
                </a:cubicBezTo>
                <a:lnTo>
                  <a:pt x="1757288" y="14644"/>
                </a:lnTo>
                <a:cubicBezTo>
                  <a:pt x="1757288" y="4881"/>
                  <a:pt x="1762170" y="0"/>
                  <a:pt x="1771932" y="0"/>
                </a:cubicBezTo>
                <a:cubicBezTo>
                  <a:pt x="1781695" y="0"/>
                  <a:pt x="1786576" y="4881"/>
                  <a:pt x="1786576" y="14644"/>
                </a:cubicBezTo>
                <a:lnTo>
                  <a:pt x="1786576" y="96651"/>
                </a:lnTo>
                <a:cubicBezTo>
                  <a:pt x="1795363" y="79078"/>
                  <a:pt x="1810495" y="70780"/>
                  <a:pt x="1830997" y="70780"/>
                </a:cubicBezTo>
                <a:cubicBezTo>
                  <a:pt x="1848570" y="70780"/>
                  <a:pt x="1862237" y="76637"/>
                  <a:pt x="1872488" y="88353"/>
                </a:cubicBezTo>
                <a:cubicBezTo>
                  <a:pt x="1882251" y="99580"/>
                  <a:pt x="1887132" y="114712"/>
                  <a:pt x="1887132" y="133261"/>
                </a:cubicBezTo>
                <a:lnTo>
                  <a:pt x="1887132" y="196719"/>
                </a:lnTo>
                <a:close/>
                <a:moveTo>
                  <a:pt x="1730441" y="84935"/>
                </a:moveTo>
                <a:cubicBezTo>
                  <a:pt x="1730441" y="94210"/>
                  <a:pt x="1726048" y="98603"/>
                  <a:pt x="1716773" y="98603"/>
                </a:cubicBezTo>
                <a:cubicBezTo>
                  <a:pt x="1690414" y="98603"/>
                  <a:pt x="1677234" y="114224"/>
                  <a:pt x="1677234" y="145952"/>
                </a:cubicBezTo>
                <a:lnTo>
                  <a:pt x="1677234" y="196719"/>
                </a:lnTo>
                <a:cubicBezTo>
                  <a:pt x="1677234" y="206481"/>
                  <a:pt x="1672353" y="211363"/>
                  <a:pt x="1662590" y="211363"/>
                </a:cubicBezTo>
                <a:cubicBezTo>
                  <a:pt x="1652827" y="211363"/>
                  <a:pt x="1647946" y="206481"/>
                  <a:pt x="1647946" y="196719"/>
                </a:cubicBezTo>
                <a:lnTo>
                  <a:pt x="1647946" y="86888"/>
                </a:lnTo>
                <a:cubicBezTo>
                  <a:pt x="1647946" y="77125"/>
                  <a:pt x="1652827" y="72244"/>
                  <a:pt x="1662590" y="72244"/>
                </a:cubicBezTo>
                <a:cubicBezTo>
                  <a:pt x="1672353" y="72244"/>
                  <a:pt x="1677234" y="77125"/>
                  <a:pt x="1677234" y="86888"/>
                </a:cubicBezTo>
                <a:lnTo>
                  <a:pt x="1677234" y="100068"/>
                </a:lnTo>
                <a:cubicBezTo>
                  <a:pt x="1683092" y="81031"/>
                  <a:pt x="1695783" y="71268"/>
                  <a:pt x="1716773" y="71268"/>
                </a:cubicBezTo>
                <a:cubicBezTo>
                  <a:pt x="1726048" y="71268"/>
                  <a:pt x="1730441" y="75661"/>
                  <a:pt x="1730441" y="84935"/>
                </a:cubicBezTo>
                <a:close/>
                <a:moveTo>
                  <a:pt x="1472217" y="86400"/>
                </a:moveTo>
                <a:cubicBezTo>
                  <a:pt x="1472217" y="76637"/>
                  <a:pt x="1477098" y="71756"/>
                  <a:pt x="1486861" y="71756"/>
                </a:cubicBezTo>
                <a:cubicBezTo>
                  <a:pt x="1496624" y="71756"/>
                  <a:pt x="1501505" y="76637"/>
                  <a:pt x="1501505" y="86400"/>
                </a:cubicBezTo>
                <a:lnTo>
                  <a:pt x="1501505" y="148393"/>
                </a:lnTo>
                <a:cubicBezTo>
                  <a:pt x="1501505" y="173288"/>
                  <a:pt x="1513221" y="185980"/>
                  <a:pt x="1536651" y="185980"/>
                </a:cubicBezTo>
                <a:cubicBezTo>
                  <a:pt x="1547878" y="185980"/>
                  <a:pt x="1557153" y="182075"/>
                  <a:pt x="1563499" y="174752"/>
                </a:cubicBezTo>
                <a:cubicBezTo>
                  <a:pt x="1569844" y="167919"/>
                  <a:pt x="1573261" y="158644"/>
                  <a:pt x="1573261" y="147905"/>
                </a:cubicBezTo>
                <a:lnTo>
                  <a:pt x="1573261" y="86400"/>
                </a:lnTo>
                <a:cubicBezTo>
                  <a:pt x="1573261" y="76637"/>
                  <a:pt x="1578143" y="71756"/>
                  <a:pt x="1587905" y="71756"/>
                </a:cubicBezTo>
                <a:cubicBezTo>
                  <a:pt x="1597668" y="71756"/>
                  <a:pt x="1602549" y="76637"/>
                  <a:pt x="1602549" y="86400"/>
                </a:cubicBezTo>
                <a:lnTo>
                  <a:pt x="1602549" y="196231"/>
                </a:lnTo>
                <a:cubicBezTo>
                  <a:pt x="1602549" y="205993"/>
                  <a:pt x="1597668" y="210875"/>
                  <a:pt x="1587905" y="210875"/>
                </a:cubicBezTo>
                <a:cubicBezTo>
                  <a:pt x="1578143" y="210875"/>
                  <a:pt x="1573261" y="205993"/>
                  <a:pt x="1573261" y="196231"/>
                </a:cubicBezTo>
                <a:lnTo>
                  <a:pt x="1573261" y="186468"/>
                </a:lnTo>
                <a:cubicBezTo>
                  <a:pt x="1563987" y="204041"/>
                  <a:pt x="1549343" y="212339"/>
                  <a:pt x="1528841" y="212339"/>
                </a:cubicBezTo>
                <a:cubicBezTo>
                  <a:pt x="1511268" y="212339"/>
                  <a:pt x="1497600" y="206481"/>
                  <a:pt x="1487349" y="194766"/>
                </a:cubicBezTo>
                <a:cubicBezTo>
                  <a:pt x="1477587" y="183539"/>
                  <a:pt x="1472705" y="168407"/>
                  <a:pt x="1472705" y="149858"/>
                </a:cubicBezTo>
                <a:lnTo>
                  <a:pt x="1472705" y="86888"/>
                </a:lnTo>
                <a:close/>
                <a:moveTo>
                  <a:pt x="1408759" y="128380"/>
                </a:moveTo>
                <a:cubicBezTo>
                  <a:pt x="1407295" y="118617"/>
                  <a:pt x="1403390" y="110807"/>
                  <a:pt x="1397044" y="104461"/>
                </a:cubicBezTo>
                <a:cubicBezTo>
                  <a:pt x="1390210" y="97627"/>
                  <a:pt x="1381424" y="94210"/>
                  <a:pt x="1371173" y="94210"/>
                </a:cubicBezTo>
                <a:cubicBezTo>
                  <a:pt x="1348719" y="94210"/>
                  <a:pt x="1335539" y="105925"/>
                  <a:pt x="1332610" y="128868"/>
                </a:cubicBezTo>
                <a:lnTo>
                  <a:pt x="1408759" y="128868"/>
                </a:lnTo>
                <a:close/>
                <a:moveTo>
                  <a:pt x="1371173" y="70780"/>
                </a:moveTo>
                <a:cubicBezTo>
                  <a:pt x="1390210" y="70780"/>
                  <a:pt x="1405831" y="77614"/>
                  <a:pt x="1418034" y="91770"/>
                </a:cubicBezTo>
                <a:cubicBezTo>
                  <a:pt x="1429749" y="104949"/>
                  <a:pt x="1435607" y="122034"/>
                  <a:pt x="1435607" y="142047"/>
                </a:cubicBezTo>
                <a:cubicBezTo>
                  <a:pt x="1435607" y="148393"/>
                  <a:pt x="1431702" y="151810"/>
                  <a:pt x="1424380" y="151810"/>
                </a:cubicBezTo>
                <a:lnTo>
                  <a:pt x="1331634" y="151810"/>
                </a:lnTo>
                <a:cubicBezTo>
                  <a:pt x="1333587" y="176705"/>
                  <a:pt x="1347254" y="189397"/>
                  <a:pt x="1373614" y="189397"/>
                </a:cubicBezTo>
                <a:cubicBezTo>
                  <a:pt x="1386793" y="189397"/>
                  <a:pt x="1398997" y="184515"/>
                  <a:pt x="1409736" y="174264"/>
                </a:cubicBezTo>
                <a:cubicBezTo>
                  <a:pt x="1412665" y="171336"/>
                  <a:pt x="1416082" y="169383"/>
                  <a:pt x="1419498" y="169383"/>
                </a:cubicBezTo>
                <a:cubicBezTo>
                  <a:pt x="1427797" y="169383"/>
                  <a:pt x="1431702" y="173288"/>
                  <a:pt x="1431702" y="181587"/>
                </a:cubicBezTo>
                <a:cubicBezTo>
                  <a:pt x="1431702" y="184515"/>
                  <a:pt x="1430237" y="186956"/>
                  <a:pt x="1427797" y="189885"/>
                </a:cubicBezTo>
                <a:cubicBezTo>
                  <a:pt x="1414617" y="205017"/>
                  <a:pt x="1396556" y="212339"/>
                  <a:pt x="1372637" y="212339"/>
                </a:cubicBezTo>
                <a:cubicBezTo>
                  <a:pt x="1350671" y="212339"/>
                  <a:pt x="1333098" y="205505"/>
                  <a:pt x="1319919" y="191349"/>
                </a:cubicBezTo>
                <a:cubicBezTo>
                  <a:pt x="1307715" y="178170"/>
                  <a:pt x="1301858" y="161573"/>
                  <a:pt x="1301858" y="141559"/>
                </a:cubicBezTo>
                <a:cubicBezTo>
                  <a:pt x="1301858" y="121546"/>
                  <a:pt x="1308204" y="104461"/>
                  <a:pt x="1321383" y="90793"/>
                </a:cubicBezTo>
                <a:cubicBezTo>
                  <a:pt x="1334563" y="77125"/>
                  <a:pt x="1351160" y="70780"/>
                  <a:pt x="1371173" y="70780"/>
                </a:cubicBezTo>
                <a:close/>
                <a:moveTo>
                  <a:pt x="1248651" y="196719"/>
                </a:moveTo>
                <a:cubicBezTo>
                  <a:pt x="1248651" y="206481"/>
                  <a:pt x="1243770" y="211363"/>
                  <a:pt x="1234007" y="211363"/>
                </a:cubicBezTo>
                <a:cubicBezTo>
                  <a:pt x="1224244" y="211363"/>
                  <a:pt x="1219363" y="206481"/>
                  <a:pt x="1219363" y="196719"/>
                </a:cubicBezTo>
                <a:lnTo>
                  <a:pt x="1219363" y="98603"/>
                </a:lnTo>
                <a:lnTo>
                  <a:pt x="1195932" y="98603"/>
                </a:lnTo>
                <a:cubicBezTo>
                  <a:pt x="1187634" y="98603"/>
                  <a:pt x="1183729" y="94698"/>
                  <a:pt x="1183729" y="86400"/>
                </a:cubicBezTo>
                <a:cubicBezTo>
                  <a:pt x="1183729" y="78102"/>
                  <a:pt x="1187634" y="74197"/>
                  <a:pt x="1195932" y="74197"/>
                </a:cubicBezTo>
                <a:lnTo>
                  <a:pt x="1219363" y="74197"/>
                </a:lnTo>
                <a:lnTo>
                  <a:pt x="1219363" y="33681"/>
                </a:lnTo>
                <a:cubicBezTo>
                  <a:pt x="1219363" y="23919"/>
                  <a:pt x="1224244" y="19037"/>
                  <a:pt x="1234007" y="19037"/>
                </a:cubicBezTo>
                <a:cubicBezTo>
                  <a:pt x="1243770" y="19037"/>
                  <a:pt x="1248651" y="23919"/>
                  <a:pt x="1248651" y="33681"/>
                </a:cubicBezTo>
                <a:lnTo>
                  <a:pt x="1248651" y="74197"/>
                </a:lnTo>
                <a:lnTo>
                  <a:pt x="1275498" y="74197"/>
                </a:lnTo>
                <a:cubicBezTo>
                  <a:pt x="1283797" y="74197"/>
                  <a:pt x="1287702" y="78102"/>
                  <a:pt x="1287702" y="86400"/>
                </a:cubicBezTo>
                <a:cubicBezTo>
                  <a:pt x="1287702" y="94698"/>
                  <a:pt x="1283797" y="98603"/>
                  <a:pt x="1275498" y="98603"/>
                </a:cubicBezTo>
                <a:lnTo>
                  <a:pt x="1248651" y="98603"/>
                </a:lnTo>
                <a:lnTo>
                  <a:pt x="1248651" y="196719"/>
                </a:lnTo>
                <a:close/>
                <a:moveTo>
                  <a:pt x="1166644" y="172800"/>
                </a:moveTo>
                <a:cubicBezTo>
                  <a:pt x="1166644" y="199159"/>
                  <a:pt x="1148095" y="212339"/>
                  <a:pt x="1110509" y="212339"/>
                </a:cubicBezTo>
                <a:cubicBezTo>
                  <a:pt x="1091471" y="212339"/>
                  <a:pt x="1074875" y="206969"/>
                  <a:pt x="1061207" y="196719"/>
                </a:cubicBezTo>
                <a:cubicBezTo>
                  <a:pt x="1057302" y="193302"/>
                  <a:pt x="1054861" y="189397"/>
                  <a:pt x="1054861" y="184515"/>
                </a:cubicBezTo>
                <a:cubicBezTo>
                  <a:pt x="1054861" y="177681"/>
                  <a:pt x="1058766" y="174264"/>
                  <a:pt x="1066088" y="174264"/>
                </a:cubicBezTo>
                <a:cubicBezTo>
                  <a:pt x="1069993" y="174264"/>
                  <a:pt x="1073410" y="175729"/>
                  <a:pt x="1077804" y="178658"/>
                </a:cubicBezTo>
                <a:cubicBezTo>
                  <a:pt x="1082685" y="182075"/>
                  <a:pt x="1087566" y="185003"/>
                  <a:pt x="1092936" y="186956"/>
                </a:cubicBezTo>
                <a:cubicBezTo>
                  <a:pt x="1099281" y="189397"/>
                  <a:pt x="1106115" y="190373"/>
                  <a:pt x="1112949" y="190373"/>
                </a:cubicBezTo>
                <a:cubicBezTo>
                  <a:pt x="1130034" y="190373"/>
                  <a:pt x="1138820" y="185003"/>
                  <a:pt x="1138820" y="174752"/>
                </a:cubicBezTo>
                <a:cubicBezTo>
                  <a:pt x="1138820" y="166454"/>
                  <a:pt x="1128570" y="159620"/>
                  <a:pt x="1108556" y="154251"/>
                </a:cubicBezTo>
                <a:cubicBezTo>
                  <a:pt x="1073898" y="144976"/>
                  <a:pt x="1056326" y="129844"/>
                  <a:pt x="1056326" y="108854"/>
                </a:cubicBezTo>
                <a:cubicBezTo>
                  <a:pt x="1056326" y="83471"/>
                  <a:pt x="1074875" y="70291"/>
                  <a:pt x="1111485" y="70291"/>
                </a:cubicBezTo>
                <a:cubicBezTo>
                  <a:pt x="1125153" y="70291"/>
                  <a:pt x="1137844" y="73220"/>
                  <a:pt x="1150048" y="79078"/>
                </a:cubicBezTo>
                <a:cubicBezTo>
                  <a:pt x="1159322" y="83471"/>
                  <a:pt x="1164204" y="88841"/>
                  <a:pt x="1164204" y="94210"/>
                </a:cubicBezTo>
                <a:cubicBezTo>
                  <a:pt x="1164204" y="101532"/>
                  <a:pt x="1160298" y="104949"/>
                  <a:pt x="1152976" y="104949"/>
                </a:cubicBezTo>
                <a:cubicBezTo>
                  <a:pt x="1150048" y="104949"/>
                  <a:pt x="1145654" y="103485"/>
                  <a:pt x="1140285" y="100556"/>
                </a:cubicBezTo>
                <a:cubicBezTo>
                  <a:pt x="1131499" y="95675"/>
                  <a:pt x="1121736" y="93234"/>
                  <a:pt x="1110997" y="93234"/>
                </a:cubicBezTo>
                <a:cubicBezTo>
                  <a:pt x="1093424" y="93234"/>
                  <a:pt x="1085126" y="98115"/>
                  <a:pt x="1085126" y="107878"/>
                </a:cubicBezTo>
                <a:cubicBezTo>
                  <a:pt x="1085126" y="115688"/>
                  <a:pt x="1095376" y="122522"/>
                  <a:pt x="1116366" y="128380"/>
                </a:cubicBezTo>
                <a:cubicBezTo>
                  <a:pt x="1134427" y="133749"/>
                  <a:pt x="1147119" y="139119"/>
                  <a:pt x="1154441" y="144488"/>
                </a:cubicBezTo>
                <a:cubicBezTo>
                  <a:pt x="1163227" y="150834"/>
                  <a:pt x="1167132" y="160108"/>
                  <a:pt x="1167132" y="171824"/>
                </a:cubicBezTo>
                <a:close/>
                <a:moveTo>
                  <a:pt x="986522" y="170847"/>
                </a:moveTo>
                <a:cubicBezTo>
                  <a:pt x="986522" y="164014"/>
                  <a:pt x="983105" y="158644"/>
                  <a:pt x="976271" y="154739"/>
                </a:cubicBezTo>
                <a:cubicBezTo>
                  <a:pt x="969926" y="150834"/>
                  <a:pt x="962115" y="148881"/>
                  <a:pt x="953329" y="148881"/>
                </a:cubicBezTo>
                <a:cubicBezTo>
                  <a:pt x="931851" y="148881"/>
                  <a:pt x="921112" y="156203"/>
                  <a:pt x="921112" y="170847"/>
                </a:cubicBezTo>
                <a:cubicBezTo>
                  <a:pt x="921112" y="185491"/>
                  <a:pt x="931363" y="192814"/>
                  <a:pt x="952841" y="192814"/>
                </a:cubicBezTo>
                <a:cubicBezTo>
                  <a:pt x="962115" y="192814"/>
                  <a:pt x="969926" y="190861"/>
                  <a:pt x="976759" y="186468"/>
                </a:cubicBezTo>
                <a:cubicBezTo>
                  <a:pt x="983593" y="182075"/>
                  <a:pt x="987010" y="177193"/>
                  <a:pt x="987010" y="170847"/>
                </a:cubicBezTo>
                <a:close/>
                <a:moveTo>
                  <a:pt x="1015322" y="196719"/>
                </a:moveTo>
                <a:cubicBezTo>
                  <a:pt x="1015322" y="206481"/>
                  <a:pt x="1010441" y="211363"/>
                  <a:pt x="1001166" y="211363"/>
                </a:cubicBezTo>
                <a:cubicBezTo>
                  <a:pt x="991892" y="211363"/>
                  <a:pt x="987010" y="206481"/>
                  <a:pt x="987010" y="196719"/>
                </a:cubicBezTo>
                <a:lnTo>
                  <a:pt x="987010" y="193790"/>
                </a:lnTo>
                <a:cubicBezTo>
                  <a:pt x="977248" y="205993"/>
                  <a:pt x="962604" y="212339"/>
                  <a:pt x="943078" y="212339"/>
                </a:cubicBezTo>
                <a:cubicBezTo>
                  <a:pt x="927946" y="212339"/>
                  <a:pt x="915742" y="208434"/>
                  <a:pt x="905980" y="200624"/>
                </a:cubicBezTo>
                <a:cubicBezTo>
                  <a:pt x="896217" y="192814"/>
                  <a:pt x="891824" y="182563"/>
                  <a:pt x="891824" y="170359"/>
                </a:cubicBezTo>
                <a:cubicBezTo>
                  <a:pt x="891824" y="157180"/>
                  <a:pt x="896705" y="146441"/>
                  <a:pt x="906956" y="138631"/>
                </a:cubicBezTo>
                <a:cubicBezTo>
                  <a:pt x="916231" y="131797"/>
                  <a:pt x="928922" y="127891"/>
                  <a:pt x="944542" y="127891"/>
                </a:cubicBezTo>
                <a:cubicBezTo>
                  <a:pt x="961139" y="127891"/>
                  <a:pt x="975295" y="133261"/>
                  <a:pt x="986522" y="143512"/>
                </a:cubicBezTo>
                <a:lnTo>
                  <a:pt x="986522" y="130332"/>
                </a:lnTo>
                <a:cubicBezTo>
                  <a:pt x="986522" y="106414"/>
                  <a:pt x="974319" y="94698"/>
                  <a:pt x="949424" y="94698"/>
                </a:cubicBezTo>
                <a:cubicBezTo>
                  <a:pt x="943566" y="94698"/>
                  <a:pt x="937709" y="95186"/>
                  <a:pt x="932339" y="96163"/>
                </a:cubicBezTo>
                <a:cubicBezTo>
                  <a:pt x="928434" y="97139"/>
                  <a:pt x="923553" y="98115"/>
                  <a:pt x="918671" y="100068"/>
                </a:cubicBezTo>
                <a:lnTo>
                  <a:pt x="914278" y="101532"/>
                </a:lnTo>
                <a:cubicBezTo>
                  <a:pt x="914278" y="101532"/>
                  <a:pt x="910861" y="102508"/>
                  <a:pt x="909397" y="102508"/>
                </a:cubicBezTo>
                <a:cubicBezTo>
                  <a:pt x="901098" y="102508"/>
                  <a:pt x="897193" y="98603"/>
                  <a:pt x="897193" y="90305"/>
                </a:cubicBezTo>
                <a:cubicBezTo>
                  <a:pt x="897193" y="84447"/>
                  <a:pt x="901587" y="80054"/>
                  <a:pt x="910861" y="76149"/>
                </a:cubicBezTo>
                <a:cubicBezTo>
                  <a:pt x="922088" y="71756"/>
                  <a:pt x="936244" y="69315"/>
                  <a:pt x="952353" y="69315"/>
                </a:cubicBezTo>
                <a:cubicBezTo>
                  <a:pt x="994820" y="69315"/>
                  <a:pt x="1016298" y="88841"/>
                  <a:pt x="1016298" y="127891"/>
                </a:cubicBezTo>
                <a:lnTo>
                  <a:pt x="1016298" y="195254"/>
                </a:lnTo>
                <a:close/>
                <a:moveTo>
                  <a:pt x="832759" y="141559"/>
                </a:moveTo>
                <a:cubicBezTo>
                  <a:pt x="832759" y="127403"/>
                  <a:pt x="828854" y="116176"/>
                  <a:pt x="821532" y="107878"/>
                </a:cubicBezTo>
                <a:cubicBezTo>
                  <a:pt x="814210" y="99091"/>
                  <a:pt x="803959" y="94698"/>
                  <a:pt x="791268" y="94698"/>
                </a:cubicBezTo>
                <a:cubicBezTo>
                  <a:pt x="778576" y="94698"/>
                  <a:pt x="768814" y="99580"/>
                  <a:pt x="761003" y="108854"/>
                </a:cubicBezTo>
                <a:cubicBezTo>
                  <a:pt x="753193" y="117641"/>
                  <a:pt x="749288" y="128868"/>
                  <a:pt x="749288" y="141559"/>
                </a:cubicBezTo>
                <a:cubicBezTo>
                  <a:pt x="749288" y="154251"/>
                  <a:pt x="753193" y="164990"/>
                  <a:pt x="761003" y="174264"/>
                </a:cubicBezTo>
                <a:cubicBezTo>
                  <a:pt x="768814" y="183539"/>
                  <a:pt x="779065" y="188420"/>
                  <a:pt x="791268" y="188420"/>
                </a:cubicBezTo>
                <a:cubicBezTo>
                  <a:pt x="803471" y="188420"/>
                  <a:pt x="813722" y="184027"/>
                  <a:pt x="821532" y="175241"/>
                </a:cubicBezTo>
                <a:cubicBezTo>
                  <a:pt x="829342" y="166454"/>
                  <a:pt x="832759" y="155227"/>
                  <a:pt x="832759" y="141559"/>
                </a:cubicBezTo>
                <a:close/>
                <a:moveTo>
                  <a:pt x="862048" y="141559"/>
                </a:moveTo>
                <a:cubicBezTo>
                  <a:pt x="862048" y="162549"/>
                  <a:pt x="855702" y="179634"/>
                  <a:pt x="843010" y="192814"/>
                </a:cubicBezTo>
                <a:cubicBezTo>
                  <a:pt x="830807" y="205993"/>
                  <a:pt x="815675" y="212339"/>
                  <a:pt x="797126" y="212339"/>
                </a:cubicBezTo>
                <a:cubicBezTo>
                  <a:pt x="776624" y="212339"/>
                  <a:pt x="760515" y="203552"/>
                  <a:pt x="749288" y="185491"/>
                </a:cubicBezTo>
                <a:lnTo>
                  <a:pt x="749288" y="254319"/>
                </a:lnTo>
                <a:cubicBezTo>
                  <a:pt x="749288" y="264081"/>
                  <a:pt x="744407" y="268963"/>
                  <a:pt x="734644" y="268963"/>
                </a:cubicBezTo>
                <a:cubicBezTo>
                  <a:pt x="724881" y="268963"/>
                  <a:pt x="720000" y="264081"/>
                  <a:pt x="720000" y="254319"/>
                </a:cubicBezTo>
                <a:lnTo>
                  <a:pt x="720000" y="85912"/>
                </a:lnTo>
                <a:cubicBezTo>
                  <a:pt x="720000" y="76149"/>
                  <a:pt x="724881" y="71268"/>
                  <a:pt x="734156" y="71268"/>
                </a:cubicBezTo>
                <a:cubicBezTo>
                  <a:pt x="743431" y="71268"/>
                  <a:pt x="748312" y="76149"/>
                  <a:pt x="748312" y="85912"/>
                </a:cubicBezTo>
                <a:lnTo>
                  <a:pt x="748312" y="96651"/>
                </a:lnTo>
                <a:cubicBezTo>
                  <a:pt x="758563" y="79078"/>
                  <a:pt x="774671" y="69803"/>
                  <a:pt x="797126" y="69803"/>
                </a:cubicBezTo>
                <a:cubicBezTo>
                  <a:pt x="815187" y="69803"/>
                  <a:pt x="830319" y="76637"/>
                  <a:pt x="843010" y="89817"/>
                </a:cubicBezTo>
                <a:cubicBezTo>
                  <a:pt x="855702" y="103485"/>
                  <a:pt x="862048" y="120570"/>
                  <a:pt x="862048" y="140583"/>
                </a:cubicBezTo>
                <a:close/>
                <a:moveTo>
                  <a:pt x="638481" y="192814"/>
                </a:moveTo>
                <a:cubicBezTo>
                  <a:pt x="638481" y="180610"/>
                  <a:pt x="644827" y="174264"/>
                  <a:pt x="657031" y="174264"/>
                </a:cubicBezTo>
                <a:cubicBezTo>
                  <a:pt x="669234" y="174264"/>
                  <a:pt x="675580" y="180610"/>
                  <a:pt x="675580" y="192814"/>
                </a:cubicBezTo>
                <a:cubicBezTo>
                  <a:pt x="675580" y="205017"/>
                  <a:pt x="669234" y="211363"/>
                  <a:pt x="657031" y="211363"/>
                </a:cubicBezTo>
                <a:cubicBezTo>
                  <a:pt x="644827" y="211363"/>
                  <a:pt x="638481" y="205017"/>
                  <a:pt x="638481" y="192814"/>
                </a:cubicBezTo>
                <a:close/>
                <a:moveTo>
                  <a:pt x="555010" y="164502"/>
                </a:moveTo>
                <a:lnTo>
                  <a:pt x="582346" y="81031"/>
                </a:lnTo>
                <a:cubicBezTo>
                  <a:pt x="584298" y="74685"/>
                  <a:pt x="588204" y="71756"/>
                  <a:pt x="594061" y="71756"/>
                </a:cubicBezTo>
                <a:cubicBezTo>
                  <a:pt x="602848" y="71756"/>
                  <a:pt x="607729" y="75661"/>
                  <a:pt x="607729" y="83959"/>
                </a:cubicBezTo>
                <a:cubicBezTo>
                  <a:pt x="607729" y="85424"/>
                  <a:pt x="607729" y="87376"/>
                  <a:pt x="606264" y="89329"/>
                </a:cubicBezTo>
                <a:lnTo>
                  <a:pt x="568190" y="202576"/>
                </a:lnTo>
                <a:cubicBezTo>
                  <a:pt x="566237" y="207946"/>
                  <a:pt x="562332" y="210875"/>
                  <a:pt x="556475" y="210875"/>
                </a:cubicBezTo>
                <a:cubicBezTo>
                  <a:pt x="550617" y="210875"/>
                  <a:pt x="546224" y="207946"/>
                  <a:pt x="544271" y="202088"/>
                </a:cubicBezTo>
                <a:lnTo>
                  <a:pt x="512542" y="116176"/>
                </a:lnTo>
                <a:lnTo>
                  <a:pt x="481302" y="202088"/>
                </a:lnTo>
                <a:cubicBezTo>
                  <a:pt x="478861" y="207946"/>
                  <a:pt x="474956" y="210875"/>
                  <a:pt x="469098" y="210875"/>
                </a:cubicBezTo>
                <a:cubicBezTo>
                  <a:pt x="462265" y="210875"/>
                  <a:pt x="458359" y="207946"/>
                  <a:pt x="456895" y="202576"/>
                </a:cubicBezTo>
                <a:lnTo>
                  <a:pt x="418820" y="89329"/>
                </a:lnTo>
                <a:cubicBezTo>
                  <a:pt x="418820" y="89329"/>
                  <a:pt x="417844" y="85424"/>
                  <a:pt x="417844" y="83959"/>
                </a:cubicBezTo>
                <a:cubicBezTo>
                  <a:pt x="417844" y="75661"/>
                  <a:pt x="422237" y="71756"/>
                  <a:pt x="431024" y="71756"/>
                </a:cubicBezTo>
                <a:cubicBezTo>
                  <a:pt x="436881" y="71756"/>
                  <a:pt x="440787" y="74685"/>
                  <a:pt x="442739" y="81031"/>
                </a:cubicBezTo>
                <a:lnTo>
                  <a:pt x="470075" y="164502"/>
                </a:lnTo>
                <a:lnTo>
                  <a:pt x="501315" y="80542"/>
                </a:lnTo>
                <a:cubicBezTo>
                  <a:pt x="503268" y="74685"/>
                  <a:pt x="507173" y="71756"/>
                  <a:pt x="513031" y="71756"/>
                </a:cubicBezTo>
                <a:cubicBezTo>
                  <a:pt x="518888" y="71756"/>
                  <a:pt x="522793" y="74685"/>
                  <a:pt x="524746" y="80542"/>
                </a:cubicBezTo>
                <a:lnTo>
                  <a:pt x="555987" y="164502"/>
                </a:lnTo>
                <a:close/>
                <a:moveTo>
                  <a:pt x="346088" y="164502"/>
                </a:moveTo>
                <a:lnTo>
                  <a:pt x="373424" y="81031"/>
                </a:lnTo>
                <a:cubicBezTo>
                  <a:pt x="375376" y="74685"/>
                  <a:pt x="379281" y="71756"/>
                  <a:pt x="385139" y="71756"/>
                </a:cubicBezTo>
                <a:cubicBezTo>
                  <a:pt x="393925" y="71756"/>
                  <a:pt x="398807" y="75661"/>
                  <a:pt x="398807" y="83959"/>
                </a:cubicBezTo>
                <a:cubicBezTo>
                  <a:pt x="398807" y="85424"/>
                  <a:pt x="398807" y="87376"/>
                  <a:pt x="397342" y="89329"/>
                </a:cubicBezTo>
                <a:lnTo>
                  <a:pt x="359268" y="202576"/>
                </a:lnTo>
                <a:cubicBezTo>
                  <a:pt x="357315" y="207946"/>
                  <a:pt x="353410" y="210875"/>
                  <a:pt x="347553" y="210875"/>
                </a:cubicBezTo>
                <a:cubicBezTo>
                  <a:pt x="341695" y="210875"/>
                  <a:pt x="337302" y="207946"/>
                  <a:pt x="335349" y="202088"/>
                </a:cubicBezTo>
                <a:lnTo>
                  <a:pt x="303620" y="116176"/>
                </a:lnTo>
                <a:lnTo>
                  <a:pt x="272380" y="202088"/>
                </a:lnTo>
                <a:cubicBezTo>
                  <a:pt x="269939" y="207946"/>
                  <a:pt x="266034" y="210875"/>
                  <a:pt x="260176" y="210875"/>
                </a:cubicBezTo>
                <a:cubicBezTo>
                  <a:pt x="253342" y="210875"/>
                  <a:pt x="249437" y="207946"/>
                  <a:pt x="247973" y="202576"/>
                </a:cubicBezTo>
                <a:lnTo>
                  <a:pt x="209898" y="89329"/>
                </a:lnTo>
                <a:cubicBezTo>
                  <a:pt x="209898" y="89329"/>
                  <a:pt x="208922" y="85424"/>
                  <a:pt x="208922" y="83959"/>
                </a:cubicBezTo>
                <a:cubicBezTo>
                  <a:pt x="208922" y="75661"/>
                  <a:pt x="213315" y="71756"/>
                  <a:pt x="222102" y="71756"/>
                </a:cubicBezTo>
                <a:cubicBezTo>
                  <a:pt x="227959" y="71756"/>
                  <a:pt x="231864" y="74685"/>
                  <a:pt x="233817" y="81031"/>
                </a:cubicBezTo>
                <a:lnTo>
                  <a:pt x="261153" y="164502"/>
                </a:lnTo>
                <a:lnTo>
                  <a:pt x="292393" y="80542"/>
                </a:lnTo>
                <a:cubicBezTo>
                  <a:pt x="294346" y="74685"/>
                  <a:pt x="298251" y="71756"/>
                  <a:pt x="304108" y="71756"/>
                </a:cubicBezTo>
                <a:cubicBezTo>
                  <a:pt x="309966" y="71756"/>
                  <a:pt x="313871" y="74685"/>
                  <a:pt x="315824" y="80542"/>
                </a:cubicBezTo>
                <a:lnTo>
                  <a:pt x="347064" y="164502"/>
                </a:lnTo>
                <a:close/>
                <a:moveTo>
                  <a:pt x="137166" y="164502"/>
                </a:moveTo>
                <a:lnTo>
                  <a:pt x="164502" y="81031"/>
                </a:lnTo>
                <a:cubicBezTo>
                  <a:pt x="166454" y="74685"/>
                  <a:pt x="170359" y="71756"/>
                  <a:pt x="176217" y="71756"/>
                </a:cubicBezTo>
                <a:cubicBezTo>
                  <a:pt x="185003" y="71756"/>
                  <a:pt x="189885" y="75661"/>
                  <a:pt x="189885" y="83959"/>
                </a:cubicBezTo>
                <a:cubicBezTo>
                  <a:pt x="189885" y="85424"/>
                  <a:pt x="189885" y="87376"/>
                  <a:pt x="188420" y="89329"/>
                </a:cubicBezTo>
                <a:lnTo>
                  <a:pt x="150346" y="202576"/>
                </a:lnTo>
                <a:cubicBezTo>
                  <a:pt x="148393" y="207946"/>
                  <a:pt x="144488" y="210875"/>
                  <a:pt x="138631" y="210875"/>
                </a:cubicBezTo>
                <a:cubicBezTo>
                  <a:pt x="132773" y="210875"/>
                  <a:pt x="128380" y="207946"/>
                  <a:pt x="126427" y="202088"/>
                </a:cubicBezTo>
                <a:lnTo>
                  <a:pt x="94698" y="116176"/>
                </a:lnTo>
                <a:lnTo>
                  <a:pt x="63458" y="202088"/>
                </a:lnTo>
                <a:cubicBezTo>
                  <a:pt x="61017" y="207946"/>
                  <a:pt x="57112" y="210875"/>
                  <a:pt x="51254" y="210875"/>
                </a:cubicBezTo>
                <a:cubicBezTo>
                  <a:pt x="44420" y="210875"/>
                  <a:pt x="40515" y="207946"/>
                  <a:pt x="39051" y="202576"/>
                </a:cubicBezTo>
                <a:lnTo>
                  <a:pt x="976" y="89329"/>
                </a:lnTo>
                <a:cubicBezTo>
                  <a:pt x="976" y="89329"/>
                  <a:pt x="0" y="85424"/>
                  <a:pt x="0" y="83959"/>
                </a:cubicBezTo>
                <a:cubicBezTo>
                  <a:pt x="0" y="75661"/>
                  <a:pt x="4393" y="71756"/>
                  <a:pt x="13180" y="71756"/>
                </a:cubicBezTo>
                <a:cubicBezTo>
                  <a:pt x="19037" y="71756"/>
                  <a:pt x="22942" y="74685"/>
                  <a:pt x="24895" y="81031"/>
                </a:cubicBezTo>
                <a:lnTo>
                  <a:pt x="52231" y="164502"/>
                </a:lnTo>
                <a:lnTo>
                  <a:pt x="83471" y="80542"/>
                </a:lnTo>
                <a:cubicBezTo>
                  <a:pt x="85424" y="74685"/>
                  <a:pt x="89329" y="71756"/>
                  <a:pt x="95186" y="71756"/>
                </a:cubicBezTo>
                <a:cubicBezTo>
                  <a:pt x="101044" y="71756"/>
                  <a:pt x="104949" y="74685"/>
                  <a:pt x="106902" y="80542"/>
                </a:cubicBezTo>
                <a:lnTo>
                  <a:pt x="138142" y="164502"/>
                </a:lnTo>
                <a:close/>
              </a:path>
            </a:pathLst>
          </a:custGeom>
          <a:solidFill>
            <a:srgbClr val="2F60A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2D08AD6-0251-42B5-DBD5-7E8F41E3CC61}"/>
              </a:ext>
            </a:extLst>
          </p:cNvPr>
          <p:cNvSpPr/>
          <p:nvPr/>
        </p:nvSpPr>
        <p:spPr>
          <a:xfrm>
            <a:off x="1890559" y="4638027"/>
            <a:ext cx="159100" cy="158342"/>
          </a:xfrm>
          <a:custGeom>
            <a:avLst/>
            <a:gdLst>
              <a:gd name="connsiteX0" fmla="*/ 108823 w 159100"/>
              <a:gd name="connsiteY0" fmla="*/ 31427 h 158342"/>
              <a:gd name="connsiteX1" fmla="*/ 121026 w 159100"/>
              <a:gd name="connsiteY1" fmla="*/ 31427 h 158342"/>
              <a:gd name="connsiteX2" fmla="*/ 100036 w 159100"/>
              <a:gd name="connsiteY2" fmla="*/ 15807 h 158342"/>
              <a:gd name="connsiteX3" fmla="*/ 108823 w 159100"/>
              <a:gd name="connsiteY3" fmla="*/ 31427 h 158342"/>
              <a:gd name="connsiteX4" fmla="*/ 47318 w 159100"/>
              <a:gd name="connsiteY4" fmla="*/ 132959 h 158342"/>
              <a:gd name="connsiteX5" fmla="*/ 26328 w 159100"/>
              <a:gd name="connsiteY5" fmla="*/ 117827 h 158342"/>
              <a:gd name="connsiteX6" fmla="*/ 47318 w 159100"/>
              <a:gd name="connsiteY6" fmla="*/ 132959 h 158342"/>
              <a:gd name="connsiteX7" fmla="*/ 26328 w 159100"/>
              <a:gd name="connsiteY7" fmla="*/ 31427 h 158342"/>
              <a:gd name="connsiteX8" fmla="*/ 38531 w 159100"/>
              <a:gd name="connsiteY8" fmla="*/ 31427 h 158342"/>
              <a:gd name="connsiteX9" fmla="*/ 47318 w 159100"/>
              <a:gd name="connsiteY9" fmla="*/ 15807 h 158342"/>
              <a:gd name="connsiteX10" fmla="*/ 26816 w 159100"/>
              <a:gd name="connsiteY10" fmla="*/ 31427 h 158342"/>
              <a:gd name="connsiteX11" fmla="*/ 69284 w 159100"/>
              <a:gd name="connsiteY11" fmla="*/ 137840 h 158342"/>
              <a:gd name="connsiteX12" fmla="*/ 69284 w 159100"/>
              <a:gd name="connsiteY12" fmla="*/ 117827 h 158342"/>
              <a:gd name="connsiteX13" fmla="*/ 49270 w 159100"/>
              <a:gd name="connsiteY13" fmla="*/ 117827 h 158342"/>
              <a:gd name="connsiteX14" fmla="*/ 69284 w 159100"/>
              <a:gd name="connsiteY14" fmla="*/ 138329 h 158342"/>
              <a:gd name="connsiteX15" fmla="*/ 49758 w 159100"/>
              <a:gd name="connsiteY15" fmla="*/ 31427 h 158342"/>
              <a:gd name="connsiteX16" fmla="*/ 69284 w 159100"/>
              <a:gd name="connsiteY16" fmla="*/ 31427 h 158342"/>
              <a:gd name="connsiteX17" fmla="*/ 69284 w 159100"/>
              <a:gd name="connsiteY17" fmla="*/ 10925 h 158342"/>
              <a:gd name="connsiteX18" fmla="*/ 49758 w 159100"/>
              <a:gd name="connsiteY18" fmla="*/ 31427 h 158342"/>
              <a:gd name="connsiteX19" fmla="*/ 78558 w 159100"/>
              <a:gd name="connsiteY19" fmla="*/ 31427 h 158342"/>
              <a:gd name="connsiteX20" fmla="*/ 98572 w 159100"/>
              <a:gd name="connsiteY20" fmla="*/ 31427 h 158342"/>
              <a:gd name="connsiteX21" fmla="*/ 91250 w 159100"/>
              <a:gd name="connsiteY21" fmla="*/ 18735 h 158342"/>
              <a:gd name="connsiteX22" fmla="*/ 78558 w 159100"/>
              <a:gd name="connsiteY22" fmla="*/ 10437 h 158342"/>
              <a:gd name="connsiteX23" fmla="*/ 78558 w 159100"/>
              <a:gd name="connsiteY23" fmla="*/ 30939 h 158342"/>
              <a:gd name="connsiteX24" fmla="*/ 19006 w 159100"/>
              <a:gd name="connsiteY24" fmla="*/ 108064 h 158342"/>
              <a:gd name="connsiteX25" fmla="*/ 35603 w 159100"/>
              <a:gd name="connsiteY25" fmla="*/ 108064 h 158342"/>
              <a:gd name="connsiteX26" fmla="*/ 31209 w 159100"/>
              <a:gd name="connsiteY26" fmla="*/ 79752 h 158342"/>
              <a:gd name="connsiteX27" fmla="*/ 9731 w 159100"/>
              <a:gd name="connsiteY27" fmla="*/ 79752 h 158342"/>
              <a:gd name="connsiteX28" fmla="*/ 19006 w 159100"/>
              <a:gd name="connsiteY28" fmla="*/ 108064 h 158342"/>
              <a:gd name="connsiteX29" fmla="*/ 116633 w 159100"/>
              <a:gd name="connsiteY29" fmla="*/ 70478 h 158342"/>
              <a:gd name="connsiteX30" fmla="*/ 138111 w 159100"/>
              <a:gd name="connsiteY30" fmla="*/ 70478 h 158342"/>
              <a:gd name="connsiteX31" fmla="*/ 128836 w 159100"/>
              <a:gd name="connsiteY31" fmla="*/ 40213 h 158342"/>
              <a:gd name="connsiteX32" fmla="*/ 112728 w 159100"/>
              <a:gd name="connsiteY32" fmla="*/ 40213 h 158342"/>
              <a:gd name="connsiteX33" fmla="*/ 115657 w 159100"/>
              <a:gd name="connsiteY33" fmla="*/ 54369 h 158342"/>
              <a:gd name="connsiteX34" fmla="*/ 117121 w 159100"/>
              <a:gd name="connsiteY34" fmla="*/ 70478 h 158342"/>
              <a:gd name="connsiteX35" fmla="*/ 9731 w 159100"/>
              <a:gd name="connsiteY35" fmla="*/ 70478 h 158342"/>
              <a:gd name="connsiteX36" fmla="*/ 31209 w 159100"/>
              <a:gd name="connsiteY36" fmla="*/ 70478 h 158342"/>
              <a:gd name="connsiteX37" fmla="*/ 35603 w 159100"/>
              <a:gd name="connsiteY37" fmla="*/ 40702 h 158342"/>
              <a:gd name="connsiteX38" fmla="*/ 19006 w 159100"/>
              <a:gd name="connsiteY38" fmla="*/ 40702 h 158342"/>
              <a:gd name="connsiteX39" fmla="*/ 9731 w 159100"/>
              <a:gd name="connsiteY39" fmla="*/ 70478 h 158342"/>
              <a:gd name="connsiteX40" fmla="*/ 45365 w 159100"/>
              <a:gd name="connsiteY40" fmla="*/ 108064 h 158342"/>
              <a:gd name="connsiteX41" fmla="*/ 69284 w 159100"/>
              <a:gd name="connsiteY41" fmla="*/ 108064 h 158342"/>
              <a:gd name="connsiteX42" fmla="*/ 69284 w 159100"/>
              <a:gd name="connsiteY42" fmla="*/ 80240 h 158342"/>
              <a:gd name="connsiteX43" fmla="*/ 40484 w 159100"/>
              <a:gd name="connsiteY43" fmla="*/ 80240 h 158342"/>
              <a:gd name="connsiteX44" fmla="*/ 45853 w 159100"/>
              <a:gd name="connsiteY44" fmla="*/ 108064 h 158342"/>
              <a:gd name="connsiteX45" fmla="*/ 40484 w 159100"/>
              <a:gd name="connsiteY45" fmla="*/ 70478 h 158342"/>
              <a:gd name="connsiteX46" fmla="*/ 69284 w 159100"/>
              <a:gd name="connsiteY46" fmla="*/ 70478 h 158342"/>
              <a:gd name="connsiteX47" fmla="*/ 69284 w 159100"/>
              <a:gd name="connsiteY47" fmla="*/ 40213 h 158342"/>
              <a:gd name="connsiteX48" fmla="*/ 45853 w 159100"/>
              <a:gd name="connsiteY48" fmla="*/ 40213 h 158342"/>
              <a:gd name="connsiteX49" fmla="*/ 40484 w 159100"/>
              <a:gd name="connsiteY49" fmla="*/ 70478 h 158342"/>
              <a:gd name="connsiteX50" fmla="*/ 78558 w 159100"/>
              <a:gd name="connsiteY50" fmla="*/ 70478 h 158342"/>
              <a:gd name="connsiteX51" fmla="*/ 107358 w 159100"/>
              <a:gd name="connsiteY51" fmla="*/ 70478 h 158342"/>
              <a:gd name="connsiteX52" fmla="*/ 101501 w 159100"/>
              <a:gd name="connsiteY52" fmla="*/ 40213 h 158342"/>
              <a:gd name="connsiteX53" fmla="*/ 78558 w 159100"/>
              <a:gd name="connsiteY53" fmla="*/ 40213 h 158342"/>
              <a:gd name="connsiteX54" fmla="*/ 78558 w 159100"/>
              <a:gd name="connsiteY54" fmla="*/ 70478 h 158342"/>
              <a:gd name="connsiteX55" fmla="*/ 120050 w 159100"/>
              <a:gd name="connsiteY55" fmla="*/ 158342 h 158342"/>
              <a:gd name="connsiteX56" fmla="*/ 130301 w 159100"/>
              <a:gd name="connsiteY56" fmla="*/ 138817 h 158342"/>
              <a:gd name="connsiteX57" fmla="*/ 149826 w 159100"/>
              <a:gd name="connsiteY57" fmla="*/ 157366 h 158342"/>
              <a:gd name="connsiteX58" fmla="*/ 157148 w 159100"/>
              <a:gd name="connsiteY58" fmla="*/ 149068 h 158342"/>
              <a:gd name="connsiteX59" fmla="*/ 138599 w 159100"/>
              <a:gd name="connsiteY59" fmla="*/ 130030 h 158342"/>
              <a:gd name="connsiteX60" fmla="*/ 148850 w 159100"/>
              <a:gd name="connsiteY60" fmla="*/ 125149 h 158342"/>
              <a:gd name="connsiteX61" fmla="*/ 159101 w 159100"/>
              <a:gd name="connsiteY61" fmla="*/ 119780 h 158342"/>
              <a:gd name="connsiteX62" fmla="*/ 96131 w 159100"/>
              <a:gd name="connsiteY62" fmla="*/ 95373 h 158342"/>
              <a:gd name="connsiteX63" fmla="*/ 120050 w 159100"/>
              <a:gd name="connsiteY63" fmla="*/ 158342 h 158342"/>
              <a:gd name="connsiteX64" fmla="*/ 106382 w 159100"/>
              <a:gd name="connsiteY64" fmla="*/ 139793 h 158342"/>
              <a:gd name="connsiteX65" fmla="*/ 104430 w 159100"/>
              <a:gd name="connsiteY65" fmla="*/ 133447 h 158342"/>
              <a:gd name="connsiteX66" fmla="*/ 102477 w 159100"/>
              <a:gd name="connsiteY66" fmla="*/ 131495 h 158342"/>
              <a:gd name="connsiteX67" fmla="*/ 100525 w 159100"/>
              <a:gd name="connsiteY67" fmla="*/ 131495 h 158342"/>
              <a:gd name="connsiteX68" fmla="*/ 100036 w 159100"/>
              <a:gd name="connsiteY68" fmla="*/ 121732 h 158342"/>
              <a:gd name="connsiteX69" fmla="*/ 99060 w 159100"/>
              <a:gd name="connsiteY69" fmla="*/ 120268 h 158342"/>
              <a:gd name="connsiteX70" fmla="*/ 98084 w 159100"/>
              <a:gd name="connsiteY70" fmla="*/ 118803 h 158342"/>
              <a:gd name="connsiteX71" fmla="*/ 78558 w 159100"/>
              <a:gd name="connsiteY71" fmla="*/ 137352 h 158342"/>
              <a:gd name="connsiteX72" fmla="*/ 78558 w 159100"/>
              <a:gd name="connsiteY72" fmla="*/ 116851 h 158342"/>
              <a:gd name="connsiteX73" fmla="*/ 97596 w 159100"/>
              <a:gd name="connsiteY73" fmla="*/ 116851 h 158342"/>
              <a:gd name="connsiteX74" fmla="*/ 78558 w 159100"/>
              <a:gd name="connsiteY74" fmla="*/ 107576 h 158342"/>
              <a:gd name="connsiteX75" fmla="*/ 78558 w 159100"/>
              <a:gd name="connsiteY75" fmla="*/ 79264 h 158342"/>
              <a:gd name="connsiteX76" fmla="*/ 107358 w 159100"/>
              <a:gd name="connsiteY76" fmla="*/ 79264 h 158342"/>
              <a:gd name="connsiteX77" fmla="*/ 105894 w 159100"/>
              <a:gd name="connsiteY77" fmla="*/ 92932 h 158342"/>
              <a:gd name="connsiteX78" fmla="*/ 114192 w 159100"/>
              <a:gd name="connsiteY78" fmla="*/ 95861 h 158342"/>
              <a:gd name="connsiteX79" fmla="*/ 116145 w 159100"/>
              <a:gd name="connsiteY79" fmla="*/ 79264 h 158342"/>
              <a:gd name="connsiteX80" fmla="*/ 137623 w 159100"/>
              <a:gd name="connsiteY80" fmla="*/ 79264 h 158342"/>
              <a:gd name="connsiteX81" fmla="*/ 131277 w 159100"/>
              <a:gd name="connsiteY81" fmla="*/ 102207 h 158342"/>
              <a:gd name="connsiteX82" fmla="*/ 140064 w 159100"/>
              <a:gd name="connsiteY82" fmla="*/ 105624 h 158342"/>
              <a:gd name="connsiteX83" fmla="*/ 143481 w 159100"/>
              <a:gd name="connsiteY83" fmla="*/ 50952 h 158342"/>
              <a:gd name="connsiteX84" fmla="*/ 115657 w 159100"/>
              <a:gd name="connsiteY84" fmla="*/ 13366 h 158342"/>
              <a:gd name="connsiteX85" fmla="*/ 20958 w 159100"/>
              <a:gd name="connsiteY85" fmla="*/ 22152 h 158342"/>
              <a:gd name="connsiteX86" fmla="*/ 457 w 159100"/>
              <a:gd name="connsiteY86" fmla="*/ 65596 h 158342"/>
              <a:gd name="connsiteX87" fmla="*/ 51711 w 159100"/>
              <a:gd name="connsiteY87" fmla="*/ 143698 h 158342"/>
              <a:gd name="connsiteX88" fmla="*/ 106382 w 159100"/>
              <a:gd name="connsiteY88" fmla="*/ 139793 h 158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59100" h="158342">
                <a:moveTo>
                  <a:pt x="108823" y="31427"/>
                </a:moveTo>
                <a:lnTo>
                  <a:pt x="121026" y="31427"/>
                </a:lnTo>
                <a:cubicBezTo>
                  <a:pt x="119074" y="27034"/>
                  <a:pt x="106870" y="18247"/>
                  <a:pt x="100036" y="15807"/>
                </a:cubicBezTo>
                <a:lnTo>
                  <a:pt x="108823" y="31427"/>
                </a:lnTo>
                <a:close/>
                <a:moveTo>
                  <a:pt x="47318" y="132959"/>
                </a:moveTo>
                <a:cubicBezTo>
                  <a:pt x="36579" y="114410"/>
                  <a:pt x="41460" y="117827"/>
                  <a:pt x="26328" y="117827"/>
                </a:cubicBezTo>
                <a:cubicBezTo>
                  <a:pt x="30721" y="123684"/>
                  <a:pt x="39019" y="130518"/>
                  <a:pt x="47318" y="132959"/>
                </a:cubicBezTo>
                <a:close/>
                <a:moveTo>
                  <a:pt x="26328" y="31427"/>
                </a:moveTo>
                <a:lnTo>
                  <a:pt x="38531" y="31427"/>
                </a:lnTo>
                <a:cubicBezTo>
                  <a:pt x="38531" y="31427"/>
                  <a:pt x="47318" y="15807"/>
                  <a:pt x="47318" y="15807"/>
                </a:cubicBezTo>
                <a:cubicBezTo>
                  <a:pt x="41460" y="17759"/>
                  <a:pt x="27792" y="27034"/>
                  <a:pt x="26816" y="31427"/>
                </a:cubicBezTo>
                <a:close/>
                <a:moveTo>
                  <a:pt x="69284" y="137840"/>
                </a:moveTo>
                <a:lnTo>
                  <a:pt x="69284" y="117827"/>
                </a:lnTo>
                <a:cubicBezTo>
                  <a:pt x="69284" y="117827"/>
                  <a:pt x="49270" y="117827"/>
                  <a:pt x="49270" y="117827"/>
                </a:cubicBezTo>
                <a:cubicBezTo>
                  <a:pt x="51711" y="125149"/>
                  <a:pt x="61474" y="137352"/>
                  <a:pt x="69284" y="138329"/>
                </a:cubicBezTo>
                <a:close/>
                <a:moveTo>
                  <a:pt x="49758" y="31427"/>
                </a:moveTo>
                <a:lnTo>
                  <a:pt x="69284" y="31427"/>
                </a:lnTo>
                <a:cubicBezTo>
                  <a:pt x="69284" y="31427"/>
                  <a:pt x="69284" y="10925"/>
                  <a:pt x="69284" y="10925"/>
                </a:cubicBezTo>
                <a:cubicBezTo>
                  <a:pt x="61962" y="11902"/>
                  <a:pt x="50247" y="24593"/>
                  <a:pt x="49758" y="31427"/>
                </a:cubicBezTo>
                <a:close/>
                <a:moveTo>
                  <a:pt x="78558" y="31427"/>
                </a:moveTo>
                <a:lnTo>
                  <a:pt x="98572" y="31427"/>
                </a:lnTo>
                <a:cubicBezTo>
                  <a:pt x="97108" y="27034"/>
                  <a:pt x="93203" y="21664"/>
                  <a:pt x="91250" y="18735"/>
                </a:cubicBezTo>
                <a:cubicBezTo>
                  <a:pt x="88809" y="15807"/>
                  <a:pt x="83928" y="11902"/>
                  <a:pt x="78558" y="10437"/>
                </a:cubicBezTo>
                <a:lnTo>
                  <a:pt x="78558" y="30939"/>
                </a:lnTo>
                <a:close/>
                <a:moveTo>
                  <a:pt x="19006" y="108064"/>
                </a:moveTo>
                <a:lnTo>
                  <a:pt x="35603" y="108064"/>
                </a:lnTo>
                <a:cubicBezTo>
                  <a:pt x="34626" y="98301"/>
                  <a:pt x="31697" y="90979"/>
                  <a:pt x="31209" y="79752"/>
                </a:cubicBezTo>
                <a:lnTo>
                  <a:pt x="9731" y="79752"/>
                </a:lnTo>
                <a:cubicBezTo>
                  <a:pt x="10708" y="90491"/>
                  <a:pt x="14125" y="99766"/>
                  <a:pt x="19006" y="108064"/>
                </a:cubicBezTo>
                <a:close/>
                <a:moveTo>
                  <a:pt x="116633" y="70478"/>
                </a:moveTo>
                <a:lnTo>
                  <a:pt x="138111" y="70478"/>
                </a:lnTo>
                <a:cubicBezTo>
                  <a:pt x="138111" y="61203"/>
                  <a:pt x="133718" y="46071"/>
                  <a:pt x="128836" y="40213"/>
                </a:cubicBezTo>
                <a:lnTo>
                  <a:pt x="112728" y="40213"/>
                </a:lnTo>
                <a:cubicBezTo>
                  <a:pt x="112728" y="44607"/>
                  <a:pt x="114681" y="49488"/>
                  <a:pt x="115657" y="54369"/>
                </a:cubicBezTo>
                <a:cubicBezTo>
                  <a:pt x="116633" y="59739"/>
                  <a:pt x="116633" y="64620"/>
                  <a:pt x="117121" y="70478"/>
                </a:cubicBezTo>
                <a:close/>
                <a:moveTo>
                  <a:pt x="9731" y="70478"/>
                </a:moveTo>
                <a:lnTo>
                  <a:pt x="31209" y="70478"/>
                </a:lnTo>
                <a:cubicBezTo>
                  <a:pt x="32674" y="58763"/>
                  <a:pt x="33650" y="51440"/>
                  <a:pt x="35603" y="40702"/>
                </a:cubicBezTo>
                <a:lnTo>
                  <a:pt x="19006" y="40702"/>
                </a:lnTo>
                <a:cubicBezTo>
                  <a:pt x="14125" y="47535"/>
                  <a:pt x="9243" y="60715"/>
                  <a:pt x="9731" y="70478"/>
                </a:cubicBezTo>
                <a:close/>
                <a:moveTo>
                  <a:pt x="45365" y="108064"/>
                </a:moveTo>
                <a:lnTo>
                  <a:pt x="69284" y="108064"/>
                </a:lnTo>
                <a:cubicBezTo>
                  <a:pt x="69284" y="108064"/>
                  <a:pt x="69284" y="80240"/>
                  <a:pt x="69284" y="80240"/>
                </a:cubicBezTo>
                <a:lnTo>
                  <a:pt x="40484" y="80240"/>
                </a:lnTo>
                <a:cubicBezTo>
                  <a:pt x="40972" y="90003"/>
                  <a:pt x="42925" y="99766"/>
                  <a:pt x="45853" y="108064"/>
                </a:cubicBezTo>
                <a:close/>
                <a:moveTo>
                  <a:pt x="40484" y="70478"/>
                </a:moveTo>
                <a:lnTo>
                  <a:pt x="69284" y="70478"/>
                </a:lnTo>
                <a:lnTo>
                  <a:pt x="69284" y="40213"/>
                </a:lnTo>
                <a:cubicBezTo>
                  <a:pt x="69284" y="40213"/>
                  <a:pt x="45853" y="40213"/>
                  <a:pt x="45853" y="40213"/>
                </a:cubicBezTo>
                <a:cubicBezTo>
                  <a:pt x="42436" y="46071"/>
                  <a:pt x="40484" y="62668"/>
                  <a:pt x="40484" y="70478"/>
                </a:cubicBezTo>
                <a:close/>
                <a:moveTo>
                  <a:pt x="78558" y="70478"/>
                </a:moveTo>
                <a:lnTo>
                  <a:pt x="107358" y="70478"/>
                </a:lnTo>
                <a:cubicBezTo>
                  <a:pt x="107358" y="63644"/>
                  <a:pt x="105894" y="43630"/>
                  <a:pt x="101501" y="40213"/>
                </a:cubicBezTo>
                <a:lnTo>
                  <a:pt x="78558" y="40213"/>
                </a:lnTo>
                <a:lnTo>
                  <a:pt x="78558" y="70478"/>
                </a:lnTo>
                <a:close/>
                <a:moveTo>
                  <a:pt x="120050" y="158342"/>
                </a:moveTo>
                <a:cubicBezTo>
                  <a:pt x="123955" y="152973"/>
                  <a:pt x="126884" y="142234"/>
                  <a:pt x="130301" y="138817"/>
                </a:cubicBezTo>
                <a:cubicBezTo>
                  <a:pt x="135182" y="143210"/>
                  <a:pt x="144945" y="154925"/>
                  <a:pt x="149826" y="157366"/>
                </a:cubicBezTo>
                <a:cubicBezTo>
                  <a:pt x="152267" y="154925"/>
                  <a:pt x="155684" y="152485"/>
                  <a:pt x="157148" y="149068"/>
                </a:cubicBezTo>
                <a:lnTo>
                  <a:pt x="138599" y="130030"/>
                </a:lnTo>
                <a:cubicBezTo>
                  <a:pt x="142016" y="128566"/>
                  <a:pt x="144945" y="127101"/>
                  <a:pt x="148850" y="125149"/>
                </a:cubicBezTo>
                <a:lnTo>
                  <a:pt x="159101" y="119780"/>
                </a:lnTo>
                <a:lnTo>
                  <a:pt x="96131" y="95373"/>
                </a:lnTo>
                <a:lnTo>
                  <a:pt x="120050" y="158342"/>
                </a:lnTo>
                <a:close/>
                <a:moveTo>
                  <a:pt x="106382" y="139793"/>
                </a:moveTo>
                <a:cubicBezTo>
                  <a:pt x="106382" y="139793"/>
                  <a:pt x="105406" y="135400"/>
                  <a:pt x="104430" y="133447"/>
                </a:cubicBezTo>
                <a:cubicBezTo>
                  <a:pt x="102477" y="129542"/>
                  <a:pt x="104430" y="132471"/>
                  <a:pt x="102477" y="131495"/>
                </a:cubicBezTo>
                <a:lnTo>
                  <a:pt x="100525" y="131495"/>
                </a:lnTo>
                <a:cubicBezTo>
                  <a:pt x="103453" y="129054"/>
                  <a:pt x="102965" y="128078"/>
                  <a:pt x="100036" y="121732"/>
                </a:cubicBezTo>
                <a:cubicBezTo>
                  <a:pt x="100036" y="120756"/>
                  <a:pt x="100036" y="120756"/>
                  <a:pt x="99060" y="120268"/>
                </a:cubicBezTo>
                <a:cubicBezTo>
                  <a:pt x="98572" y="119291"/>
                  <a:pt x="98084" y="119291"/>
                  <a:pt x="98084" y="118803"/>
                </a:cubicBezTo>
                <a:cubicBezTo>
                  <a:pt x="93203" y="127101"/>
                  <a:pt x="88321" y="134912"/>
                  <a:pt x="78558" y="137352"/>
                </a:cubicBezTo>
                <a:lnTo>
                  <a:pt x="78558" y="116851"/>
                </a:lnTo>
                <a:cubicBezTo>
                  <a:pt x="78558" y="116851"/>
                  <a:pt x="97596" y="116851"/>
                  <a:pt x="97596" y="116851"/>
                </a:cubicBezTo>
                <a:cubicBezTo>
                  <a:pt x="94667" y="105135"/>
                  <a:pt x="94667" y="107576"/>
                  <a:pt x="78558" y="107576"/>
                </a:cubicBezTo>
                <a:lnTo>
                  <a:pt x="78558" y="79264"/>
                </a:lnTo>
                <a:cubicBezTo>
                  <a:pt x="78558" y="79264"/>
                  <a:pt x="107358" y="79264"/>
                  <a:pt x="107358" y="79264"/>
                </a:cubicBezTo>
                <a:lnTo>
                  <a:pt x="105894" y="92932"/>
                </a:lnTo>
                <a:lnTo>
                  <a:pt x="114192" y="95861"/>
                </a:lnTo>
                <a:lnTo>
                  <a:pt x="116145" y="79264"/>
                </a:lnTo>
                <a:lnTo>
                  <a:pt x="137623" y="79264"/>
                </a:lnTo>
                <a:cubicBezTo>
                  <a:pt x="136647" y="89027"/>
                  <a:pt x="134206" y="93908"/>
                  <a:pt x="131277" y="102207"/>
                </a:cubicBezTo>
                <a:lnTo>
                  <a:pt x="140064" y="105624"/>
                </a:lnTo>
                <a:cubicBezTo>
                  <a:pt x="145921" y="86586"/>
                  <a:pt x="150803" y="74383"/>
                  <a:pt x="143481" y="50952"/>
                </a:cubicBezTo>
                <a:cubicBezTo>
                  <a:pt x="138111" y="33379"/>
                  <a:pt x="126884" y="21176"/>
                  <a:pt x="115657" y="13366"/>
                </a:cubicBezTo>
                <a:cubicBezTo>
                  <a:pt x="83928" y="-9088"/>
                  <a:pt x="43413" y="-1278"/>
                  <a:pt x="20958" y="22152"/>
                </a:cubicBezTo>
                <a:cubicBezTo>
                  <a:pt x="9731" y="33868"/>
                  <a:pt x="1921" y="48024"/>
                  <a:pt x="457" y="65596"/>
                </a:cubicBezTo>
                <a:cubicBezTo>
                  <a:pt x="-3448" y="100254"/>
                  <a:pt x="18030" y="133935"/>
                  <a:pt x="51711" y="143698"/>
                </a:cubicBezTo>
                <a:cubicBezTo>
                  <a:pt x="75142" y="150532"/>
                  <a:pt x="86369" y="146627"/>
                  <a:pt x="106382" y="139793"/>
                </a:cubicBezTo>
                <a:close/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A28D182-FDED-E061-56D5-3D4A6BE54E8C}"/>
              </a:ext>
            </a:extLst>
          </p:cNvPr>
          <p:cNvSpPr/>
          <p:nvPr/>
        </p:nvSpPr>
        <p:spPr>
          <a:xfrm>
            <a:off x="6658637" y="4585983"/>
            <a:ext cx="2418752" cy="260663"/>
          </a:xfrm>
          <a:custGeom>
            <a:avLst/>
            <a:gdLst>
              <a:gd name="connsiteX0" fmla="*/ 2783838 w 2785301"/>
              <a:gd name="connsiteY0" fmla="*/ 205993 h 272867"/>
              <a:gd name="connsiteX1" fmla="*/ 2770658 w 2785301"/>
              <a:gd name="connsiteY1" fmla="*/ 219173 h 272867"/>
              <a:gd name="connsiteX2" fmla="*/ 2637885 w 2785301"/>
              <a:gd name="connsiteY2" fmla="*/ 219173 h 272867"/>
              <a:gd name="connsiteX3" fmla="*/ 2625193 w 2785301"/>
              <a:gd name="connsiteY3" fmla="*/ 205993 h 272867"/>
              <a:gd name="connsiteX4" fmla="*/ 2642766 w 2785301"/>
              <a:gd name="connsiteY4" fmla="*/ 150346 h 272867"/>
              <a:gd name="connsiteX5" fmla="*/ 2664244 w 2785301"/>
              <a:gd name="connsiteY5" fmla="*/ 131797 h 272867"/>
              <a:gd name="connsiteX6" fmla="*/ 2693533 w 2785301"/>
              <a:gd name="connsiteY6" fmla="*/ 115200 h 272867"/>
              <a:gd name="connsiteX7" fmla="*/ 2694997 w 2785301"/>
              <a:gd name="connsiteY7" fmla="*/ 114224 h 272867"/>
              <a:gd name="connsiteX8" fmla="*/ 2695973 w 2785301"/>
              <a:gd name="connsiteY8" fmla="*/ 114224 h 272867"/>
              <a:gd name="connsiteX9" fmla="*/ 2718428 w 2785301"/>
              <a:gd name="connsiteY9" fmla="*/ 102508 h 272867"/>
              <a:gd name="connsiteX10" fmla="*/ 2736977 w 2785301"/>
              <a:gd name="connsiteY10" fmla="*/ 90793 h 272867"/>
              <a:gd name="connsiteX11" fmla="*/ 2753085 w 2785301"/>
              <a:gd name="connsiteY11" fmla="*/ 64434 h 272867"/>
              <a:gd name="connsiteX12" fmla="*/ 2705736 w 2785301"/>
              <a:gd name="connsiteY12" fmla="*/ 35634 h 272867"/>
              <a:gd name="connsiteX13" fmla="*/ 2649600 w 2785301"/>
              <a:gd name="connsiteY13" fmla="*/ 53207 h 272867"/>
              <a:gd name="connsiteX14" fmla="*/ 2642766 w 2785301"/>
              <a:gd name="connsiteY14" fmla="*/ 55647 h 272867"/>
              <a:gd name="connsiteX15" fmla="*/ 2629586 w 2785301"/>
              <a:gd name="connsiteY15" fmla="*/ 43444 h 272867"/>
              <a:gd name="connsiteX16" fmla="*/ 2651065 w 2785301"/>
              <a:gd name="connsiteY16" fmla="*/ 21478 h 272867"/>
              <a:gd name="connsiteX17" fmla="*/ 2680353 w 2785301"/>
              <a:gd name="connsiteY17" fmla="*/ 12203 h 272867"/>
              <a:gd name="connsiteX18" fmla="*/ 2707688 w 2785301"/>
              <a:gd name="connsiteY18" fmla="*/ 9763 h 272867"/>
              <a:gd name="connsiteX19" fmla="*/ 2761872 w 2785301"/>
              <a:gd name="connsiteY19" fmla="*/ 23430 h 272867"/>
              <a:gd name="connsiteX20" fmla="*/ 2782861 w 2785301"/>
              <a:gd name="connsiteY20" fmla="*/ 63946 h 272867"/>
              <a:gd name="connsiteX21" fmla="*/ 2767729 w 2785301"/>
              <a:gd name="connsiteY21" fmla="*/ 101044 h 272867"/>
              <a:gd name="connsiteX22" fmla="*/ 2719404 w 2785301"/>
              <a:gd name="connsiteY22" fmla="*/ 132773 h 272867"/>
              <a:gd name="connsiteX23" fmla="*/ 2692556 w 2785301"/>
              <a:gd name="connsiteY23" fmla="*/ 147417 h 272867"/>
              <a:gd name="connsiteX24" fmla="*/ 2673519 w 2785301"/>
              <a:gd name="connsiteY24" fmla="*/ 160597 h 272867"/>
              <a:gd name="connsiteX25" fmla="*/ 2658875 w 2785301"/>
              <a:gd name="connsiteY25" fmla="*/ 193790 h 272867"/>
              <a:gd name="connsiteX26" fmla="*/ 2772122 w 2785301"/>
              <a:gd name="connsiteY26" fmla="*/ 193790 h 272867"/>
              <a:gd name="connsiteX27" fmla="*/ 2785302 w 2785301"/>
              <a:gd name="connsiteY27" fmla="*/ 206969 h 272867"/>
              <a:gd name="connsiteX28" fmla="*/ 2589071 w 2785301"/>
              <a:gd name="connsiteY28" fmla="*/ 155227 h 272867"/>
              <a:gd name="connsiteX29" fmla="*/ 2568082 w 2785301"/>
              <a:gd name="connsiteY29" fmla="*/ 203064 h 272867"/>
              <a:gd name="connsiteX30" fmla="*/ 2507553 w 2785301"/>
              <a:gd name="connsiteY30" fmla="*/ 223566 h 272867"/>
              <a:gd name="connsiteX31" fmla="*/ 2433357 w 2785301"/>
              <a:gd name="connsiteY31" fmla="*/ 199159 h 272867"/>
              <a:gd name="connsiteX32" fmla="*/ 2427987 w 2785301"/>
              <a:gd name="connsiteY32" fmla="*/ 188908 h 272867"/>
              <a:gd name="connsiteX33" fmla="*/ 2441166 w 2785301"/>
              <a:gd name="connsiteY33" fmla="*/ 175729 h 272867"/>
              <a:gd name="connsiteX34" fmla="*/ 2448976 w 2785301"/>
              <a:gd name="connsiteY34" fmla="*/ 178658 h 272867"/>
              <a:gd name="connsiteX35" fmla="*/ 2507553 w 2785301"/>
              <a:gd name="connsiteY35" fmla="*/ 199159 h 272867"/>
              <a:gd name="connsiteX36" fmla="*/ 2545627 w 2785301"/>
              <a:gd name="connsiteY36" fmla="*/ 186956 h 272867"/>
              <a:gd name="connsiteX37" fmla="*/ 2559783 w 2785301"/>
              <a:gd name="connsiteY37" fmla="*/ 155715 h 272867"/>
              <a:gd name="connsiteX38" fmla="*/ 2511458 w 2785301"/>
              <a:gd name="connsiteY38" fmla="*/ 113736 h 272867"/>
              <a:gd name="connsiteX39" fmla="*/ 2460692 w 2785301"/>
              <a:gd name="connsiteY39" fmla="*/ 128868 h 272867"/>
              <a:gd name="connsiteX40" fmla="*/ 2452882 w 2785301"/>
              <a:gd name="connsiteY40" fmla="*/ 131308 h 272867"/>
              <a:gd name="connsiteX41" fmla="*/ 2439702 w 2785301"/>
              <a:gd name="connsiteY41" fmla="*/ 117641 h 272867"/>
              <a:gd name="connsiteX42" fmla="*/ 2454346 w 2785301"/>
              <a:gd name="connsiteY42" fmla="*/ 25871 h 272867"/>
              <a:gd name="connsiteX43" fmla="*/ 2468014 w 2785301"/>
              <a:gd name="connsiteY43" fmla="*/ 14156 h 272867"/>
              <a:gd name="connsiteX44" fmla="*/ 2558807 w 2785301"/>
              <a:gd name="connsiteY44" fmla="*/ 14156 h 272867"/>
              <a:gd name="connsiteX45" fmla="*/ 2572475 w 2785301"/>
              <a:gd name="connsiteY45" fmla="*/ 27336 h 272867"/>
              <a:gd name="connsiteX46" fmla="*/ 2558807 w 2785301"/>
              <a:gd name="connsiteY46" fmla="*/ 40515 h 272867"/>
              <a:gd name="connsiteX47" fmla="*/ 2478753 w 2785301"/>
              <a:gd name="connsiteY47" fmla="*/ 40515 h 272867"/>
              <a:gd name="connsiteX48" fmla="*/ 2469478 w 2785301"/>
              <a:gd name="connsiteY48" fmla="*/ 100068 h 272867"/>
              <a:gd name="connsiteX49" fmla="*/ 2512922 w 2785301"/>
              <a:gd name="connsiteY49" fmla="*/ 88353 h 272867"/>
              <a:gd name="connsiteX50" fmla="*/ 2569546 w 2785301"/>
              <a:gd name="connsiteY50" fmla="*/ 107390 h 272867"/>
              <a:gd name="connsiteX51" fmla="*/ 2589071 w 2785301"/>
              <a:gd name="connsiteY51" fmla="*/ 155715 h 272867"/>
              <a:gd name="connsiteX52" fmla="*/ 2391377 w 2785301"/>
              <a:gd name="connsiteY52" fmla="*/ 160597 h 272867"/>
              <a:gd name="connsiteX53" fmla="*/ 2368922 w 2785301"/>
              <a:gd name="connsiteY53" fmla="*/ 205993 h 272867"/>
              <a:gd name="connsiteX54" fmla="*/ 2310346 w 2785301"/>
              <a:gd name="connsiteY54" fmla="*/ 223566 h 272867"/>
              <a:gd name="connsiteX55" fmla="*/ 2233221 w 2785301"/>
              <a:gd name="connsiteY55" fmla="*/ 196719 h 272867"/>
              <a:gd name="connsiteX56" fmla="*/ 2227851 w 2785301"/>
              <a:gd name="connsiteY56" fmla="*/ 186468 h 272867"/>
              <a:gd name="connsiteX57" fmla="*/ 2241031 w 2785301"/>
              <a:gd name="connsiteY57" fmla="*/ 173776 h 272867"/>
              <a:gd name="connsiteX58" fmla="*/ 2249329 w 2785301"/>
              <a:gd name="connsiteY58" fmla="*/ 176705 h 272867"/>
              <a:gd name="connsiteX59" fmla="*/ 2274712 w 2785301"/>
              <a:gd name="connsiteY59" fmla="*/ 192814 h 272867"/>
              <a:gd name="connsiteX60" fmla="*/ 2309858 w 2785301"/>
              <a:gd name="connsiteY60" fmla="*/ 199159 h 272867"/>
              <a:gd name="connsiteX61" fmla="*/ 2346956 w 2785301"/>
              <a:gd name="connsiteY61" fmla="*/ 188908 h 272867"/>
              <a:gd name="connsiteX62" fmla="*/ 2361601 w 2785301"/>
              <a:gd name="connsiteY62" fmla="*/ 159620 h 272867"/>
              <a:gd name="connsiteX63" fmla="*/ 2345980 w 2785301"/>
              <a:gd name="connsiteY63" fmla="*/ 131308 h 272867"/>
              <a:gd name="connsiteX64" fmla="*/ 2306929 w 2785301"/>
              <a:gd name="connsiteY64" fmla="*/ 122522 h 272867"/>
              <a:gd name="connsiteX65" fmla="*/ 2289845 w 2785301"/>
              <a:gd name="connsiteY65" fmla="*/ 122522 h 272867"/>
              <a:gd name="connsiteX66" fmla="*/ 2276665 w 2785301"/>
              <a:gd name="connsiteY66" fmla="*/ 109342 h 272867"/>
              <a:gd name="connsiteX67" fmla="*/ 2289845 w 2785301"/>
              <a:gd name="connsiteY67" fmla="*/ 96651 h 272867"/>
              <a:gd name="connsiteX68" fmla="*/ 2303024 w 2785301"/>
              <a:gd name="connsiteY68" fmla="*/ 96651 h 272867"/>
              <a:gd name="connsiteX69" fmla="*/ 2347933 w 2785301"/>
              <a:gd name="connsiteY69" fmla="*/ 63946 h 272867"/>
              <a:gd name="connsiteX70" fmla="*/ 2309370 w 2785301"/>
              <a:gd name="connsiteY70" fmla="*/ 34658 h 272867"/>
              <a:gd name="connsiteX71" fmla="*/ 2272272 w 2785301"/>
              <a:gd name="connsiteY71" fmla="*/ 43932 h 272867"/>
              <a:gd name="connsiteX72" fmla="*/ 2265926 w 2785301"/>
              <a:gd name="connsiteY72" fmla="*/ 46861 h 272867"/>
              <a:gd name="connsiteX73" fmla="*/ 2259092 w 2785301"/>
              <a:gd name="connsiteY73" fmla="*/ 48325 h 272867"/>
              <a:gd name="connsiteX74" fmla="*/ 2247376 w 2785301"/>
              <a:gd name="connsiteY74" fmla="*/ 37098 h 272867"/>
              <a:gd name="connsiteX75" fmla="*/ 2254211 w 2785301"/>
              <a:gd name="connsiteY75" fmla="*/ 25383 h 272867"/>
              <a:gd name="connsiteX76" fmla="*/ 2260556 w 2785301"/>
              <a:gd name="connsiteY76" fmla="*/ 21478 h 272867"/>
              <a:gd name="connsiteX77" fmla="*/ 2266902 w 2785301"/>
              <a:gd name="connsiteY77" fmla="*/ 18549 h 272867"/>
              <a:gd name="connsiteX78" fmla="*/ 2289356 w 2785301"/>
              <a:gd name="connsiteY78" fmla="*/ 12203 h 272867"/>
              <a:gd name="connsiteX79" fmla="*/ 2312298 w 2785301"/>
              <a:gd name="connsiteY79" fmla="*/ 10251 h 272867"/>
              <a:gd name="connsiteX80" fmla="*/ 2359648 w 2785301"/>
              <a:gd name="connsiteY80" fmla="*/ 23919 h 272867"/>
              <a:gd name="connsiteX81" fmla="*/ 2377220 w 2785301"/>
              <a:gd name="connsiteY81" fmla="*/ 62481 h 272867"/>
              <a:gd name="connsiteX82" fmla="*/ 2345980 w 2785301"/>
              <a:gd name="connsiteY82" fmla="*/ 106902 h 272867"/>
              <a:gd name="connsiteX83" fmla="*/ 2391377 w 2785301"/>
              <a:gd name="connsiteY83" fmla="*/ 161085 h 272867"/>
              <a:gd name="connsiteX84" fmla="*/ 2166834 w 2785301"/>
              <a:gd name="connsiteY84" fmla="*/ 116664 h 272867"/>
              <a:gd name="connsiteX85" fmla="*/ 2150726 w 2785301"/>
              <a:gd name="connsiteY85" fmla="*/ 59064 h 272867"/>
              <a:gd name="connsiteX86" fmla="*/ 2107770 w 2785301"/>
              <a:gd name="connsiteY86" fmla="*/ 35634 h 272867"/>
              <a:gd name="connsiteX87" fmla="*/ 2064814 w 2785301"/>
              <a:gd name="connsiteY87" fmla="*/ 59064 h 272867"/>
              <a:gd name="connsiteX88" fmla="*/ 2048705 w 2785301"/>
              <a:gd name="connsiteY88" fmla="*/ 116664 h 272867"/>
              <a:gd name="connsiteX89" fmla="*/ 2064814 w 2785301"/>
              <a:gd name="connsiteY89" fmla="*/ 174264 h 272867"/>
              <a:gd name="connsiteX90" fmla="*/ 2107770 w 2785301"/>
              <a:gd name="connsiteY90" fmla="*/ 197695 h 272867"/>
              <a:gd name="connsiteX91" fmla="*/ 2150726 w 2785301"/>
              <a:gd name="connsiteY91" fmla="*/ 174264 h 272867"/>
              <a:gd name="connsiteX92" fmla="*/ 2166834 w 2785301"/>
              <a:gd name="connsiteY92" fmla="*/ 116664 h 272867"/>
              <a:gd name="connsiteX93" fmla="*/ 2195634 w 2785301"/>
              <a:gd name="connsiteY93" fmla="*/ 116664 h 272867"/>
              <a:gd name="connsiteX94" fmla="*/ 2172692 w 2785301"/>
              <a:gd name="connsiteY94" fmla="*/ 190861 h 272867"/>
              <a:gd name="connsiteX95" fmla="*/ 2107282 w 2785301"/>
              <a:gd name="connsiteY95" fmla="*/ 223566 h 272867"/>
              <a:gd name="connsiteX96" fmla="*/ 2041871 w 2785301"/>
              <a:gd name="connsiteY96" fmla="*/ 190861 h 272867"/>
              <a:gd name="connsiteX97" fmla="*/ 2018929 w 2785301"/>
              <a:gd name="connsiteY97" fmla="*/ 116664 h 272867"/>
              <a:gd name="connsiteX98" fmla="*/ 2041871 w 2785301"/>
              <a:gd name="connsiteY98" fmla="*/ 41980 h 272867"/>
              <a:gd name="connsiteX99" fmla="*/ 2107282 w 2785301"/>
              <a:gd name="connsiteY99" fmla="*/ 9275 h 272867"/>
              <a:gd name="connsiteX100" fmla="*/ 2172692 w 2785301"/>
              <a:gd name="connsiteY100" fmla="*/ 41980 h 272867"/>
              <a:gd name="connsiteX101" fmla="*/ 2195634 w 2785301"/>
              <a:gd name="connsiteY101" fmla="*/ 116664 h 272867"/>
              <a:gd name="connsiteX102" fmla="*/ 1983783 w 2785301"/>
              <a:gd name="connsiteY102" fmla="*/ 160597 h 272867"/>
              <a:gd name="connsiteX103" fmla="*/ 1961329 w 2785301"/>
              <a:gd name="connsiteY103" fmla="*/ 205993 h 272867"/>
              <a:gd name="connsiteX104" fmla="*/ 1902753 w 2785301"/>
              <a:gd name="connsiteY104" fmla="*/ 223566 h 272867"/>
              <a:gd name="connsiteX105" fmla="*/ 1825627 w 2785301"/>
              <a:gd name="connsiteY105" fmla="*/ 196719 h 272867"/>
              <a:gd name="connsiteX106" fmla="*/ 1820257 w 2785301"/>
              <a:gd name="connsiteY106" fmla="*/ 186468 h 272867"/>
              <a:gd name="connsiteX107" fmla="*/ 1833437 w 2785301"/>
              <a:gd name="connsiteY107" fmla="*/ 173776 h 272867"/>
              <a:gd name="connsiteX108" fmla="*/ 1841736 w 2785301"/>
              <a:gd name="connsiteY108" fmla="*/ 176705 h 272867"/>
              <a:gd name="connsiteX109" fmla="*/ 1867119 w 2785301"/>
              <a:gd name="connsiteY109" fmla="*/ 192814 h 272867"/>
              <a:gd name="connsiteX110" fmla="*/ 1902265 w 2785301"/>
              <a:gd name="connsiteY110" fmla="*/ 199159 h 272867"/>
              <a:gd name="connsiteX111" fmla="*/ 1939363 w 2785301"/>
              <a:gd name="connsiteY111" fmla="*/ 188908 h 272867"/>
              <a:gd name="connsiteX112" fmla="*/ 1954007 w 2785301"/>
              <a:gd name="connsiteY112" fmla="*/ 159620 h 272867"/>
              <a:gd name="connsiteX113" fmla="*/ 1938387 w 2785301"/>
              <a:gd name="connsiteY113" fmla="*/ 131308 h 272867"/>
              <a:gd name="connsiteX114" fmla="*/ 1899336 w 2785301"/>
              <a:gd name="connsiteY114" fmla="*/ 122522 h 272867"/>
              <a:gd name="connsiteX115" fmla="*/ 1882251 w 2785301"/>
              <a:gd name="connsiteY115" fmla="*/ 122522 h 272867"/>
              <a:gd name="connsiteX116" fmla="*/ 1869071 w 2785301"/>
              <a:gd name="connsiteY116" fmla="*/ 109342 h 272867"/>
              <a:gd name="connsiteX117" fmla="*/ 1882251 w 2785301"/>
              <a:gd name="connsiteY117" fmla="*/ 96651 h 272867"/>
              <a:gd name="connsiteX118" fmla="*/ 1895431 w 2785301"/>
              <a:gd name="connsiteY118" fmla="*/ 96651 h 272867"/>
              <a:gd name="connsiteX119" fmla="*/ 1940339 w 2785301"/>
              <a:gd name="connsiteY119" fmla="*/ 63946 h 272867"/>
              <a:gd name="connsiteX120" fmla="*/ 1901777 w 2785301"/>
              <a:gd name="connsiteY120" fmla="*/ 34658 h 272867"/>
              <a:gd name="connsiteX121" fmla="*/ 1864678 w 2785301"/>
              <a:gd name="connsiteY121" fmla="*/ 43932 h 272867"/>
              <a:gd name="connsiteX122" fmla="*/ 1858333 w 2785301"/>
              <a:gd name="connsiteY122" fmla="*/ 46861 h 272867"/>
              <a:gd name="connsiteX123" fmla="*/ 1851499 w 2785301"/>
              <a:gd name="connsiteY123" fmla="*/ 48325 h 272867"/>
              <a:gd name="connsiteX124" fmla="*/ 1839783 w 2785301"/>
              <a:gd name="connsiteY124" fmla="*/ 37098 h 272867"/>
              <a:gd name="connsiteX125" fmla="*/ 1846617 w 2785301"/>
              <a:gd name="connsiteY125" fmla="*/ 25383 h 272867"/>
              <a:gd name="connsiteX126" fmla="*/ 1852963 w 2785301"/>
              <a:gd name="connsiteY126" fmla="*/ 21478 h 272867"/>
              <a:gd name="connsiteX127" fmla="*/ 1859308 w 2785301"/>
              <a:gd name="connsiteY127" fmla="*/ 18549 h 272867"/>
              <a:gd name="connsiteX128" fmla="*/ 1881763 w 2785301"/>
              <a:gd name="connsiteY128" fmla="*/ 12203 h 272867"/>
              <a:gd name="connsiteX129" fmla="*/ 1904705 w 2785301"/>
              <a:gd name="connsiteY129" fmla="*/ 10251 h 272867"/>
              <a:gd name="connsiteX130" fmla="*/ 1952055 w 2785301"/>
              <a:gd name="connsiteY130" fmla="*/ 23919 h 272867"/>
              <a:gd name="connsiteX131" fmla="*/ 1969628 w 2785301"/>
              <a:gd name="connsiteY131" fmla="*/ 62481 h 272867"/>
              <a:gd name="connsiteX132" fmla="*/ 1938387 w 2785301"/>
              <a:gd name="connsiteY132" fmla="*/ 106902 h 272867"/>
              <a:gd name="connsiteX133" fmla="*/ 1983783 w 2785301"/>
              <a:gd name="connsiteY133" fmla="*/ 161085 h 272867"/>
              <a:gd name="connsiteX134" fmla="*/ 1786577 w 2785301"/>
              <a:gd name="connsiteY134" fmla="*/ 206969 h 272867"/>
              <a:gd name="connsiteX135" fmla="*/ 1773397 w 2785301"/>
              <a:gd name="connsiteY135" fmla="*/ 220149 h 272867"/>
              <a:gd name="connsiteX136" fmla="*/ 1640624 w 2785301"/>
              <a:gd name="connsiteY136" fmla="*/ 220149 h 272867"/>
              <a:gd name="connsiteX137" fmla="*/ 1627933 w 2785301"/>
              <a:gd name="connsiteY137" fmla="*/ 206969 h 272867"/>
              <a:gd name="connsiteX138" fmla="*/ 1645506 w 2785301"/>
              <a:gd name="connsiteY138" fmla="*/ 151322 h 272867"/>
              <a:gd name="connsiteX139" fmla="*/ 1666983 w 2785301"/>
              <a:gd name="connsiteY139" fmla="*/ 132773 h 272867"/>
              <a:gd name="connsiteX140" fmla="*/ 1696271 w 2785301"/>
              <a:gd name="connsiteY140" fmla="*/ 116176 h 272867"/>
              <a:gd name="connsiteX141" fmla="*/ 1697736 w 2785301"/>
              <a:gd name="connsiteY141" fmla="*/ 115200 h 272867"/>
              <a:gd name="connsiteX142" fmla="*/ 1698712 w 2785301"/>
              <a:gd name="connsiteY142" fmla="*/ 115200 h 272867"/>
              <a:gd name="connsiteX143" fmla="*/ 1721166 w 2785301"/>
              <a:gd name="connsiteY143" fmla="*/ 103485 h 272867"/>
              <a:gd name="connsiteX144" fmla="*/ 1739715 w 2785301"/>
              <a:gd name="connsiteY144" fmla="*/ 91770 h 272867"/>
              <a:gd name="connsiteX145" fmla="*/ 1755824 w 2785301"/>
              <a:gd name="connsiteY145" fmla="*/ 65410 h 272867"/>
              <a:gd name="connsiteX146" fmla="*/ 1708475 w 2785301"/>
              <a:gd name="connsiteY146" fmla="*/ 36610 h 272867"/>
              <a:gd name="connsiteX147" fmla="*/ 1652339 w 2785301"/>
              <a:gd name="connsiteY147" fmla="*/ 54183 h 272867"/>
              <a:gd name="connsiteX148" fmla="*/ 1645506 w 2785301"/>
              <a:gd name="connsiteY148" fmla="*/ 56624 h 272867"/>
              <a:gd name="connsiteX149" fmla="*/ 1632326 w 2785301"/>
              <a:gd name="connsiteY149" fmla="*/ 44420 h 272867"/>
              <a:gd name="connsiteX150" fmla="*/ 1653804 w 2785301"/>
              <a:gd name="connsiteY150" fmla="*/ 22454 h 272867"/>
              <a:gd name="connsiteX151" fmla="*/ 1683091 w 2785301"/>
              <a:gd name="connsiteY151" fmla="*/ 13180 h 272867"/>
              <a:gd name="connsiteX152" fmla="*/ 1710427 w 2785301"/>
              <a:gd name="connsiteY152" fmla="*/ 10739 h 272867"/>
              <a:gd name="connsiteX153" fmla="*/ 1764610 w 2785301"/>
              <a:gd name="connsiteY153" fmla="*/ 24407 h 272867"/>
              <a:gd name="connsiteX154" fmla="*/ 1785600 w 2785301"/>
              <a:gd name="connsiteY154" fmla="*/ 64922 h 272867"/>
              <a:gd name="connsiteX155" fmla="*/ 1770468 w 2785301"/>
              <a:gd name="connsiteY155" fmla="*/ 102020 h 272867"/>
              <a:gd name="connsiteX156" fmla="*/ 1722142 w 2785301"/>
              <a:gd name="connsiteY156" fmla="*/ 133749 h 272867"/>
              <a:gd name="connsiteX157" fmla="*/ 1695295 w 2785301"/>
              <a:gd name="connsiteY157" fmla="*/ 148393 h 272867"/>
              <a:gd name="connsiteX158" fmla="*/ 1676258 w 2785301"/>
              <a:gd name="connsiteY158" fmla="*/ 161573 h 272867"/>
              <a:gd name="connsiteX159" fmla="*/ 1661613 w 2785301"/>
              <a:gd name="connsiteY159" fmla="*/ 194766 h 272867"/>
              <a:gd name="connsiteX160" fmla="*/ 1774861 w 2785301"/>
              <a:gd name="connsiteY160" fmla="*/ 194766 h 272867"/>
              <a:gd name="connsiteX161" fmla="*/ 1788041 w 2785301"/>
              <a:gd name="connsiteY161" fmla="*/ 207946 h 272867"/>
              <a:gd name="connsiteX162" fmla="*/ 1468312 w 2785301"/>
              <a:gd name="connsiteY162" fmla="*/ 65410 h 272867"/>
              <a:gd name="connsiteX163" fmla="*/ 1480028 w 2785301"/>
              <a:gd name="connsiteY163" fmla="*/ 89329 h 272867"/>
              <a:gd name="connsiteX164" fmla="*/ 1507851 w 2785301"/>
              <a:gd name="connsiteY164" fmla="*/ 98115 h 272867"/>
              <a:gd name="connsiteX165" fmla="*/ 1535675 w 2785301"/>
              <a:gd name="connsiteY165" fmla="*/ 89329 h 272867"/>
              <a:gd name="connsiteX166" fmla="*/ 1547390 w 2785301"/>
              <a:gd name="connsiteY166" fmla="*/ 65410 h 272867"/>
              <a:gd name="connsiteX167" fmla="*/ 1507851 w 2785301"/>
              <a:gd name="connsiteY167" fmla="*/ 34170 h 272867"/>
              <a:gd name="connsiteX168" fmla="*/ 1468312 w 2785301"/>
              <a:gd name="connsiteY168" fmla="*/ 65410 h 272867"/>
              <a:gd name="connsiteX169" fmla="*/ 1507851 w 2785301"/>
              <a:gd name="connsiteY169" fmla="*/ 121058 h 272867"/>
              <a:gd name="connsiteX170" fmla="*/ 1469289 w 2785301"/>
              <a:gd name="connsiteY170" fmla="*/ 131797 h 272867"/>
              <a:gd name="connsiteX171" fmla="*/ 1454644 w 2785301"/>
              <a:gd name="connsiteY171" fmla="*/ 160108 h 272867"/>
              <a:gd name="connsiteX172" fmla="*/ 1469776 w 2785301"/>
              <a:gd name="connsiteY172" fmla="*/ 188420 h 272867"/>
              <a:gd name="connsiteX173" fmla="*/ 1507851 w 2785301"/>
              <a:gd name="connsiteY173" fmla="*/ 199159 h 272867"/>
              <a:gd name="connsiteX174" fmla="*/ 1545925 w 2785301"/>
              <a:gd name="connsiteY174" fmla="*/ 188420 h 272867"/>
              <a:gd name="connsiteX175" fmla="*/ 1561058 w 2785301"/>
              <a:gd name="connsiteY175" fmla="*/ 160108 h 272867"/>
              <a:gd name="connsiteX176" fmla="*/ 1545925 w 2785301"/>
              <a:gd name="connsiteY176" fmla="*/ 131797 h 272867"/>
              <a:gd name="connsiteX177" fmla="*/ 1507851 w 2785301"/>
              <a:gd name="connsiteY177" fmla="*/ 121058 h 272867"/>
              <a:gd name="connsiteX178" fmla="*/ 1507851 w 2785301"/>
              <a:gd name="connsiteY178" fmla="*/ 9763 h 272867"/>
              <a:gd name="connsiteX179" fmla="*/ 1556665 w 2785301"/>
              <a:gd name="connsiteY179" fmla="*/ 24895 h 272867"/>
              <a:gd name="connsiteX180" fmla="*/ 1575702 w 2785301"/>
              <a:gd name="connsiteY180" fmla="*/ 62970 h 272867"/>
              <a:gd name="connsiteX181" fmla="*/ 1546902 w 2785301"/>
              <a:gd name="connsiteY181" fmla="*/ 105925 h 272867"/>
              <a:gd name="connsiteX182" fmla="*/ 1577655 w 2785301"/>
              <a:gd name="connsiteY182" fmla="*/ 125939 h 272867"/>
              <a:gd name="connsiteX183" fmla="*/ 1590346 w 2785301"/>
              <a:gd name="connsiteY183" fmla="*/ 160597 h 272867"/>
              <a:gd name="connsiteX184" fmla="*/ 1568380 w 2785301"/>
              <a:gd name="connsiteY184" fmla="*/ 205017 h 272867"/>
              <a:gd name="connsiteX185" fmla="*/ 1507851 w 2785301"/>
              <a:gd name="connsiteY185" fmla="*/ 223078 h 272867"/>
              <a:gd name="connsiteX186" fmla="*/ 1447322 w 2785301"/>
              <a:gd name="connsiteY186" fmla="*/ 205017 h 272867"/>
              <a:gd name="connsiteX187" fmla="*/ 1425356 w 2785301"/>
              <a:gd name="connsiteY187" fmla="*/ 160597 h 272867"/>
              <a:gd name="connsiteX188" fmla="*/ 1438048 w 2785301"/>
              <a:gd name="connsiteY188" fmla="*/ 125939 h 272867"/>
              <a:gd name="connsiteX189" fmla="*/ 1468800 w 2785301"/>
              <a:gd name="connsiteY189" fmla="*/ 105925 h 272867"/>
              <a:gd name="connsiteX190" fmla="*/ 1440000 w 2785301"/>
              <a:gd name="connsiteY190" fmla="*/ 62970 h 272867"/>
              <a:gd name="connsiteX191" fmla="*/ 1459037 w 2785301"/>
              <a:gd name="connsiteY191" fmla="*/ 24895 h 272867"/>
              <a:gd name="connsiteX192" fmla="*/ 1507851 w 2785301"/>
              <a:gd name="connsiteY192" fmla="*/ 9763 h 272867"/>
              <a:gd name="connsiteX193" fmla="*/ 1388258 w 2785301"/>
              <a:gd name="connsiteY193" fmla="*/ 160597 h 272867"/>
              <a:gd name="connsiteX194" fmla="*/ 1365804 w 2785301"/>
              <a:gd name="connsiteY194" fmla="*/ 205993 h 272867"/>
              <a:gd name="connsiteX195" fmla="*/ 1307227 w 2785301"/>
              <a:gd name="connsiteY195" fmla="*/ 223566 h 272867"/>
              <a:gd name="connsiteX196" fmla="*/ 1230102 w 2785301"/>
              <a:gd name="connsiteY196" fmla="*/ 196719 h 272867"/>
              <a:gd name="connsiteX197" fmla="*/ 1224733 w 2785301"/>
              <a:gd name="connsiteY197" fmla="*/ 186468 h 272867"/>
              <a:gd name="connsiteX198" fmla="*/ 1237912 w 2785301"/>
              <a:gd name="connsiteY198" fmla="*/ 173776 h 272867"/>
              <a:gd name="connsiteX199" fmla="*/ 1246210 w 2785301"/>
              <a:gd name="connsiteY199" fmla="*/ 176705 h 272867"/>
              <a:gd name="connsiteX200" fmla="*/ 1271594 w 2785301"/>
              <a:gd name="connsiteY200" fmla="*/ 192814 h 272867"/>
              <a:gd name="connsiteX201" fmla="*/ 1306739 w 2785301"/>
              <a:gd name="connsiteY201" fmla="*/ 199159 h 272867"/>
              <a:gd name="connsiteX202" fmla="*/ 1343837 w 2785301"/>
              <a:gd name="connsiteY202" fmla="*/ 188908 h 272867"/>
              <a:gd name="connsiteX203" fmla="*/ 1358482 w 2785301"/>
              <a:gd name="connsiteY203" fmla="*/ 159620 h 272867"/>
              <a:gd name="connsiteX204" fmla="*/ 1342861 w 2785301"/>
              <a:gd name="connsiteY204" fmla="*/ 131308 h 272867"/>
              <a:gd name="connsiteX205" fmla="*/ 1303810 w 2785301"/>
              <a:gd name="connsiteY205" fmla="*/ 122522 h 272867"/>
              <a:gd name="connsiteX206" fmla="*/ 1286726 w 2785301"/>
              <a:gd name="connsiteY206" fmla="*/ 122522 h 272867"/>
              <a:gd name="connsiteX207" fmla="*/ 1273546 w 2785301"/>
              <a:gd name="connsiteY207" fmla="*/ 109342 h 272867"/>
              <a:gd name="connsiteX208" fmla="*/ 1286726 w 2785301"/>
              <a:gd name="connsiteY208" fmla="*/ 96651 h 272867"/>
              <a:gd name="connsiteX209" fmla="*/ 1299905 w 2785301"/>
              <a:gd name="connsiteY209" fmla="*/ 96651 h 272867"/>
              <a:gd name="connsiteX210" fmla="*/ 1344814 w 2785301"/>
              <a:gd name="connsiteY210" fmla="*/ 63946 h 272867"/>
              <a:gd name="connsiteX211" fmla="*/ 1306251 w 2785301"/>
              <a:gd name="connsiteY211" fmla="*/ 34658 h 272867"/>
              <a:gd name="connsiteX212" fmla="*/ 1269153 w 2785301"/>
              <a:gd name="connsiteY212" fmla="*/ 43932 h 272867"/>
              <a:gd name="connsiteX213" fmla="*/ 1262807 w 2785301"/>
              <a:gd name="connsiteY213" fmla="*/ 46861 h 272867"/>
              <a:gd name="connsiteX214" fmla="*/ 1255485 w 2785301"/>
              <a:gd name="connsiteY214" fmla="*/ 48325 h 272867"/>
              <a:gd name="connsiteX215" fmla="*/ 1243770 w 2785301"/>
              <a:gd name="connsiteY215" fmla="*/ 37098 h 272867"/>
              <a:gd name="connsiteX216" fmla="*/ 1250604 w 2785301"/>
              <a:gd name="connsiteY216" fmla="*/ 25383 h 272867"/>
              <a:gd name="connsiteX217" fmla="*/ 1256949 w 2785301"/>
              <a:gd name="connsiteY217" fmla="*/ 21478 h 272867"/>
              <a:gd name="connsiteX218" fmla="*/ 1263295 w 2785301"/>
              <a:gd name="connsiteY218" fmla="*/ 18549 h 272867"/>
              <a:gd name="connsiteX219" fmla="*/ 1285749 w 2785301"/>
              <a:gd name="connsiteY219" fmla="*/ 12203 h 272867"/>
              <a:gd name="connsiteX220" fmla="*/ 1308692 w 2785301"/>
              <a:gd name="connsiteY220" fmla="*/ 10251 h 272867"/>
              <a:gd name="connsiteX221" fmla="*/ 1356041 w 2785301"/>
              <a:gd name="connsiteY221" fmla="*/ 23919 h 272867"/>
              <a:gd name="connsiteX222" fmla="*/ 1374102 w 2785301"/>
              <a:gd name="connsiteY222" fmla="*/ 62481 h 272867"/>
              <a:gd name="connsiteX223" fmla="*/ 1342861 w 2785301"/>
              <a:gd name="connsiteY223" fmla="*/ 106902 h 272867"/>
              <a:gd name="connsiteX224" fmla="*/ 1388258 w 2785301"/>
              <a:gd name="connsiteY224" fmla="*/ 161085 h 272867"/>
              <a:gd name="connsiteX225" fmla="*/ 1051444 w 2785301"/>
              <a:gd name="connsiteY225" fmla="*/ 6834 h 272867"/>
              <a:gd name="connsiteX226" fmla="*/ 1090007 w 2785301"/>
              <a:gd name="connsiteY226" fmla="*/ 136190 h 272867"/>
              <a:gd name="connsiteX227" fmla="*/ 1051444 w 2785301"/>
              <a:gd name="connsiteY227" fmla="*/ 265546 h 272867"/>
              <a:gd name="connsiteX228" fmla="*/ 1039729 w 2785301"/>
              <a:gd name="connsiteY228" fmla="*/ 272380 h 272867"/>
              <a:gd name="connsiteX229" fmla="*/ 1026061 w 2785301"/>
              <a:gd name="connsiteY229" fmla="*/ 260176 h 272867"/>
              <a:gd name="connsiteX230" fmla="*/ 1028014 w 2785301"/>
              <a:gd name="connsiteY230" fmla="*/ 252854 h 272867"/>
              <a:gd name="connsiteX231" fmla="*/ 1061207 w 2785301"/>
              <a:gd name="connsiteY231" fmla="*/ 136190 h 272867"/>
              <a:gd name="connsiteX232" fmla="*/ 1028014 w 2785301"/>
              <a:gd name="connsiteY232" fmla="*/ 19525 h 272867"/>
              <a:gd name="connsiteX233" fmla="*/ 1026061 w 2785301"/>
              <a:gd name="connsiteY233" fmla="*/ 12203 h 272867"/>
              <a:gd name="connsiteX234" fmla="*/ 1039729 w 2785301"/>
              <a:gd name="connsiteY234" fmla="*/ 0 h 272867"/>
              <a:gd name="connsiteX235" fmla="*/ 1051444 w 2785301"/>
              <a:gd name="connsiteY235" fmla="*/ 6834 h 272867"/>
              <a:gd name="connsiteX236" fmla="*/ 873275 w 2785301"/>
              <a:gd name="connsiteY236" fmla="*/ 65410 h 272867"/>
              <a:gd name="connsiteX237" fmla="*/ 884990 w 2785301"/>
              <a:gd name="connsiteY237" fmla="*/ 89329 h 272867"/>
              <a:gd name="connsiteX238" fmla="*/ 912814 w 2785301"/>
              <a:gd name="connsiteY238" fmla="*/ 98115 h 272867"/>
              <a:gd name="connsiteX239" fmla="*/ 940638 w 2785301"/>
              <a:gd name="connsiteY239" fmla="*/ 89329 h 272867"/>
              <a:gd name="connsiteX240" fmla="*/ 952353 w 2785301"/>
              <a:gd name="connsiteY240" fmla="*/ 65410 h 272867"/>
              <a:gd name="connsiteX241" fmla="*/ 912814 w 2785301"/>
              <a:gd name="connsiteY241" fmla="*/ 34170 h 272867"/>
              <a:gd name="connsiteX242" fmla="*/ 873275 w 2785301"/>
              <a:gd name="connsiteY242" fmla="*/ 65410 h 272867"/>
              <a:gd name="connsiteX243" fmla="*/ 912814 w 2785301"/>
              <a:gd name="connsiteY243" fmla="*/ 121058 h 272867"/>
              <a:gd name="connsiteX244" fmla="*/ 874251 w 2785301"/>
              <a:gd name="connsiteY244" fmla="*/ 131797 h 272867"/>
              <a:gd name="connsiteX245" fmla="*/ 859607 w 2785301"/>
              <a:gd name="connsiteY245" fmla="*/ 160108 h 272867"/>
              <a:gd name="connsiteX246" fmla="*/ 874739 w 2785301"/>
              <a:gd name="connsiteY246" fmla="*/ 188420 h 272867"/>
              <a:gd name="connsiteX247" fmla="*/ 912814 w 2785301"/>
              <a:gd name="connsiteY247" fmla="*/ 199159 h 272867"/>
              <a:gd name="connsiteX248" fmla="*/ 950888 w 2785301"/>
              <a:gd name="connsiteY248" fmla="*/ 188420 h 272867"/>
              <a:gd name="connsiteX249" fmla="*/ 966020 w 2785301"/>
              <a:gd name="connsiteY249" fmla="*/ 160108 h 272867"/>
              <a:gd name="connsiteX250" fmla="*/ 950888 w 2785301"/>
              <a:gd name="connsiteY250" fmla="*/ 131797 h 272867"/>
              <a:gd name="connsiteX251" fmla="*/ 912814 w 2785301"/>
              <a:gd name="connsiteY251" fmla="*/ 121058 h 272867"/>
              <a:gd name="connsiteX252" fmla="*/ 912814 w 2785301"/>
              <a:gd name="connsiteY252" fmla="*/ 9763 h 272867"/>
              <a:gd name="connsiteX253" fmla="*/ 961627 w 2785301"/>
              <a:gd name="connsiteY253" fmla="*/ 24895 h 272867"/>
              <a:gd name="connsiteX254" fmla="*/ 980665 w 2785301"/>
              <a:gd name="connsiteY254" fmla="*/ 62970 h 272867"/>
              <a:gd name="connsiteX255" fmla="*/ 951865 w 2785301"/>
              <a:gd name="connsiteY255" fmla="*/ 105925 h 272867"/>
              <a:gd name="connsiteX256" fmla="*/ 982617 w 2785301"/>
              <a:gd name="connsiteY256" fmla="*/ 125939 h 272867"/>
              <a:gd name="connsiteX257" fmla="*/ 995309 w 2785301"/>
              <a:gd name="connsiteY257" fmla="*/ 160597 h 272867"/>
              <a:gd name="connsiteX258" fmla="*/ 973343 w 2785301"/>
              <a:gd name="connsiteY258" fmla="*/ 205017 h 272867"/>
              <a:gd name="connsiteX259" fmla="*/ 912814 w 2785301"/>
              <a:gd name="connsiteY259" fmla="*/ 223078 h 272867"/>
              <a:gd name="connsiteX260" fmla="*/ 852285 w 2785301"/>
              <a:gd name="connsiteY260" fmla="*/ 205017 h 272867"/>
              <a:gd name="connsiteX261" fmla="*/ 830319 w 2785301"/>
              <a:gd name="connsiteY261" fmla="*/ 160597 h 272867"/>
              <a:gd name="connsiteX262" fmla="*/ 843010 w 2785301"/>
              <a:gd name="connsiteY262" fmla="*/ 125939 h 272867"/>
              <a:gd name="connsiteX263" fmla="*/ 873763 w 2785301"/>
              <a:gd name="connsiteY263" fmla="*/ 105925 h 272867"/>
              <a:gd name="connsiteX264" fmla="*/ 844963 w 2785301"/>
              <a:gd name="connsiteY264" fmla="*/ 62970 h 272867"/>
              <a:gd name="connsiteX265" fmla="*/ 864000 w 2785301"/>
              <a:gd name="connsiteY265" fmla="*/ 24895 h 272867"/>
              <a:gd name="connsiteX266" fmla="*/ 912814 w 2785301"/>
              <a:gd name="connsiteY266" fmla="*/ 9763 h 272867"/>
              <a:gd name="connsiteX267" fmla="*/ 793220 w 2785301"/>
              <a:gd name="connsiteY267" fmla="*/ 206969 h 272867"/>
              <a:gd name="connsiteX268" fmla="*/ 780041 w 2785301"/>
              <a:gd name="connsiteY268" fmla="*/ 220149 h 272867"/>
              <a:gd name="connsiteX269" fmla="*/ 647268 w 2785301"/>
              <a:gd name="connsiteY269" fmla="*/ 220149 h 272867"/>
              <a:gd name="connsiteX270" fmla="*/ 634576 w 2785301"/>
              <a:gd name="connsiteY270" fmla="*/ 206969 h 272867"/>
              <a:gd name="connsiteX271" fmla="*/ 652149 w 2785301"/>
              <a:gd name="connsiteY271" fmla="*/ 151322 h 272867"/>
              <a:gd name="connsiteX272" fmla="*/ 673627 w 2785301"/>
              <a:gd name="connsiteY272" fmla="*/ 132773 h 272867"/>
              <a:gd name="connsiteX273" fmla="*/ 702915 w 2785301"/>
              <a:gd name="connsiteY273" fmla="*/ 116176 h 272867"/>
              <a:gd name="connsiteX274" fmla="*/ 704380 w 2785301"/>
              <a:gd name="connsiteY274" fmla="*/ 115200 h 272867"/>
              <a:gd name="connsiteX275" fmla="*/ 705356 w 2785301"/>
              <a:gd name="connsiteY275" fmla="*/ 115200 h 272867"/>
              <a:gd name="connsiteX276" fmla="*/ 727810 w 2785301"/>
              <a:gd name="connsiteY276" fmla="*/ 103485 h 272867"/>
              <a:gd name="connsiteX277" fmla="*/ 746359 w 2785301"/>
              <a:gd name="connsiteY277" fmla="*/ 91770 h 272867"/>
              <a:gd name="connsiteX278" fmla="*/ 762468 w 2785301"/>
              <a:gd name="connsiteY278" fmla="*/ 65410 h 272867"/>
              <a:gd name="connsiteX279" fmla="*/ 715119 w 2785301"/>
              <a:gd name="connsiteY279" fmla="*/ 36610 h 272867"/>
              <a:gd name="connsiteX280" fmla="*/ 658983 w 2785301"/>
              <a:gd name="connsiteY280" fmla="*/ 54183 h 272867"/>
              <a:gd name="connsiteX281" fmla="*/ 652149 w 2785301"/>
              <a:gd name="connsiteY281" fmla="*/ 56624 h 272867"/>
              <a:gd name="connsiteX282" fmla="*/ 638970 w 2785301"/>
              <a:gd name="connsiteY282" fmla="*/ 44420 h 272867"/>
              <a:gd name="connsiteX283" fmla="*/ 660447 w 2785301"/>
              <a:gd name="connsiteY283" fmla="*/ 22454 h 272867"/>
              <a:gd name="connsiteX284" fmla="*/ 689736 w 2785301"/>
              <a:gd name="connsiteY284" fmla="*/ 13180 h 272867"/>
              <a:gd name="connsiteX285" fmla="*/ 717071 w 2785301"/>
              <a:gd name="connsiteY285" fmla="*/ 10739 h 272867"/>
              <a:gd name="connsiteX286" fmla="*/ 771254 w 2785301"/>
              <a:gd name="connsiteY286" fmla="*/ 24407 h 272867"/>
              <a:gd name="connsiteX287" fmla="*/ 792244 w 2785301"/>
              <a:gd name="connsiteY287" fmla="*/ 64922 h 272867"/>
              <a:gd name="connsiteX288" fmla="*/ 777112 w 2785301"/>
              <a:gd name="connsiteY288" fmla="*/ 102020 h 272867"/>
              <a:gd name="connsiteX289" fmla="*/ 728787 w 2785301"/>
              <a:gd name="connsiteY289" fmla="*/ 133749 h 272867"/>
              <a:gd name="connsiteX290" fmla="*/ 701939 w 2785301"/>
              <a:gd name="connsiteY290" fmla="*/ 148393 h 272867"/>
              <a:gd name="connsiteX291" fmla="*/ 682902 w 2785301"/>
              <a:gd name="connsiteY291" fmla="*/ 161573 h 272867"/>
              <a:gd name="connsiteX292" fmla="*/ 668258 w 2785301"/>
              <a:gd name="connsiteY292" fmla="*/ 194766 h 272867"/>
              <a:gd name="connsiteX293" fmla="*/ 781505 w 2785301"/>
              <a:gd name="connsiteY293" fmla="*/ 194766 h 272867"/>
              <a:gd name="connsiteX294" fmla="*/ 794685 w 2785301"/>
              <a:gd name="connsiteY294" fmla="*/ 207946 h 272867"/>
              <a:gd name="connsiteX295" fmla="*/ 511566 w 2785301"/>
              <a:gd name="connsiteY295" fmla="*/ 155715 h 272867"/>
              <a:gd name="connsiteX296" fmla="*/ 498386 w 2785301"/>
              <a:gd name="connsiteY296" fmla="*/ 143512 h 272867"/>
              <a:gd name="connsiteX297" fmla="*/ 511566 w 2785301"/>
              <a:gd name="connsiteY297" fmla="*/ 130820 h 272867"/>
              <a:gd name="connsiteX298" fmla="*/ 580881 w 2785301"/>
              <a:gd name="connsiteY298" fmla="*/ 130820 h 272867"/>
              <a:gd name="connsiteX299" fmla="*/ 594061 w 2785301"/>
              <a:gd name="connsiteY299" fmla="*/ 143512 h 272867"/>
              <a:gd name="connsiteX300" fmla="*/ 580881 w 2785301"/>
              <a:gd name="connsiteY300" fmla="*/ 155715 h 272867"/>
              <a:gd name="connsiteX301" fmla="*/ 511566 w 2785301"/>
              <a:gd name="connsiteY301" fmla="*/ 155715 h 272867"/>
              <a:gd name="connsiteX302" fmla="*/ 401736 w 2785301"/>
              <a:gd name="connsiteY302" fmla="*/ 55159 h 272867"/>
              <a:gd name="connsiteX303" fmla="*/ 324122 w 2785301"/>
              <a:gd name="connsiteY303" fmla="*/ 141559 h 272867"/>
              <a:gd name="connsiteX304" fmla="*/ 401736 w 2785301"/>
              <a:gd name="connsiteY304" fmla="*/ 141559 h 272867"/>
              <a:gd name="connsiteX305" fmla="*/ 401736 w 2785301"/>
              <a:gd name="connsiteY305" fmla="*/ 55159 h 272867"/>
              <a:gd name="connsiteX306" fmla="*/ 471539 w 2785301"/>
              <a:gd name="connsiteY306" fmla="*/ 153763 h 272867"/>
              <a:gd name="connsiteX307" fmla="*/ 459336 w 2785301"/>
              <a:gd name="connsiteY307" fmla="*/ 165966 h 272867"/>
              <a:gd name="connsiteX308" fmla="*/ 430536 w 2785301"/>
              <a:gd name="connsiteY308" fmla="*/ 165966 h 272867"/>
              <a:gd name="connsiteX309" fmla="*/ 430536 w 2785301"/>
              <a:gd name="connsiteY309" fmla="*/ 208434 h 272867"/>
              <a:gd name="connsiteX310" fmla="*/ 416380 w 2785301"/>
              <a:gd name="connsiteY310" fmla="*/ 222590 h 272867"/>
              <a:gd name="connsiteX311" fmla="*/ 401736 w 2785301"/>
              <a:gd name="connsiteY311" fmla="*/ 208434 h 272867"/>
              <a:gd name="connsiteX312" fmla="*/ 401736 w 2785301"/>
              <a:gd name="connsiteY312" fmla="*/ 165966 h 272867"/>
              <a:gd name="connsiteX313" fmla="*/ 298251 w 2785301"/>
              <a:gd name="connsiteY313" fmla="*/ 165966 h 272867"/>
              <a:gd name="connsiteX314" fmla="*/ 285559 w 2785301"/>
              <a:gd name="connsiteY314" fmla="*/ 153763 h 272867"/>
              <a:gd name="connsiteX315" fmla="*/ 289464 w 2785301"/>
              <a:gd name="connsiteY315" fmla="*/ 144000 h 272867"/>
              <a:gd name="connsiteX316" fmla="*/ 403688 w 2785301"/>
              <a:gd name="connsiteY316" fmla="*/ 17573 h 272867"/>
              <a:gd name="connsiteX317" fmla="*/ 416380 w 2785301"/>
              <a:gd name="connsiteY317" fmla="*/ 11227 h 272867"/>
              <a:gd name="connsiteX318" fmla="*/ 430047 w 2785301"/>
              <a:gd name="connsiteY318" fmla="*/ 25383 h 272867"/>
              <a:gd name="connsiteX319" fmla="*/ 430047 w 2785301"/>
              <a:gd name="connsiteY319" fmla="*/ 141071 h 272867"/>
              <a:gd name="connsiteX320" fmla="*/ 458848 w 2785301"/>
              <a:gd name="connsiteY320" fmla="*/ 141071 h 272867"/>
              <a:gd name="connsiteX321" fmla="*/ 471051 w 2785301"/>
              <a:gd name="connsiteY321" fmla="*/ 153275 h 272867"/>
              <a:gd name="connsiteX322" fmla="*/ 137654 w 2785301"/>
              <a:gd name="connsiteY322" fmla="*/ 65898 h 272867"/>
              <a:gd name="connsiteX323" fmla="*/ 149369 w 2785301"/>
              <a:gd name="connsiteY323" fmla="*/ 89817 h 272867"/>
              <a:gd name="connsiteX324" fmla="*/ 177193 w 2785301"/>
              <a:gd name="connsiteY324" fmla="*/ 98603 h 272867"/>
              <a:gd name="connsiteX325" fmla="*/ 205017 w 2785301"/>
              <a:gd name="connsiteY325" fmla="*/ 89817 h 272867"/>
              <a:gd name="connsiteX326" fmla="*/ 216732 w 2785301"/>
              <a:gd name="connsiteY326" fmla="*/ 65898 h 272867"/>
              <a:gd name="connsiteX327" fmla="*/ 177193 w 2785301"/>
              <a:gd name="connsiteY327" fmla="*/ 34658 h 272867"/>
              <a:gd name="connsiteX328" fmla="*/ 137654 w 2785301"/>
              <a:gd name="connsiteY328" fmla="*/ 65898 h 272867"/>
              <a:gd name="connsiteX329" fmla="*/ 177193 w 2785301"/>
              <a:gd name="connsiteY329" fmla="*/ 121546 h 272867"/>
              <a:gd name="connsiteX330" fmla="*/ 138631 w 2785301"/>
              <a:gd name="connsiteY330" fmla="*/ 132285 h 272867"/>
              <a:gd name="connsiteX331" fmla="*/ 123986 w 2785301"/>
              <a:gd name="connsiteY331" fmla="*/ 160597 h 272867"/>
              <a:gd name="connsiteX332" fmla="*/ 139119 w 2785301"/>
              <a:gd name="connsiteY332" fmla="*/ 188908 h 272867"/>
              <a:gd name="connsiteX333" fmla="*/ 177193 w 2785301"/>
              <a:gd name="connsiteY333" fmla="*/ 199647 h 272867"/>
              <a:gd name="connsiteX334" fmla="*/ 215268 w 2785301"/>
              <a:gd name="connsiteY334" fmla="*/ 188908 h 272867"/>
              <a:gd name="connsiteX335" fmla="*/ 230400 w 2785301"/>
              <a:gd name="connsiteY335" fmla="*/ 160597 h 272867"/>
              <a:gd name="connsiteX336" fmla="*/ 215268 w 2785301"/>
              <a:gd name="connsiteY336" fmla="*/ 132285 h 272867"/>
              <a:gd name="connsiteX337" fmla="*/ 177193 w 2785301"/>
              <a:gd name="connsiteY337" fmla="*/ 121546 h 272867"/>
              <a:gd name="connsiteX338" fmla="*/ 177193 w 2785301"/>
              <a:gd name="connsiteY338" fmla="*/ 10251 h 272867"/>
              <a:gd name="connsiteX339" fmla="*/ 226007 w 2785301"/>
              <a:gd name="connsiteY339" fmla="*/ 25383 h 272867"/>
              <a:gd name="connsiteX340" fmla="*/ 245044 w 2785301"/>
              <a:gd name="connsiteY340" fmla="*/ 63458 h 272867"/>
              <a:gd name="connsiteX341" fmla="*/ 216244 w 2785301"/>
              <a:gd name="connsiteY341" fmla="*/ 106414 h 272867"/>
              <a:gd name="connsiteX342" fmla="*/ 246997 w 2785301"/>
              <a:gd name="connsiteY342" fmla="*/ 126427 h 272867"/>
              <a:gd name="connsiteX343" fmla="*/ 259688 w 2785301"/>
              <a:gd name="connsiteY343" fmla="*/ 161085 h 272867"/>
              <a:gd name="connsiteX344" fmla="*/ 237722 w 2785301"/>
              <a:gd name="connsiteY344" fmla="*/ 205505 h 272867"/>
              <a:gd name="connsiteX345" fmla="*/ 177193 w 2785301"/>
              <a:gd name="connsiteY345" fmla="*/ 223566 h 272867"/>
              <a:gd name="connsiteX346" fmla="*/ 116664 w 2785301"/>
              <a:gd name="connsiteY346" fmla="*/ 205505 h 272867"/>
              <a:gd name="connsiteX347" fmla="*/ 94698 w 2785301"/>
              <a:gd name="connsiteY347" fmla="*/ 161085 h 272867"/>
              <a:gd name="connsiteX348" fmla="*/ 107390 w 2785301"/>
              <a:gd name="connsiteY348" fmla="*/ 126427 h 272867"/>
              <a:gd name="connsiteX349" fmla="*/ 138142 w 2785301"/>
              <a:gd name="connsiteY349" fmla="*/ 106414 h 272867"/>
              <a:gd name="connsiteX350" fmla="*/ 109342 w 2785301"/>
              <a:gd name="connsiteY350" fmla="*/ 63458 h 272867"/>
              <a:gd name="connsiteX351" fmla="*/ 128380 w 2785301"/>
              <a:gd name="connsiteY351" fmla="*/ 25383 h 272867"/>
              <a:gd name="connsiteX352" fmla="*/ 177193 w 2785301"/>
              <a:gd name="connsiteY352" fmla="*/ 10251 h 272867"/>
              <a:gd name="connsiteX353" fmla="*/ 38563 w 2785301"/>
              <a:gd name="connsiteY353" fmla="*/ 7322 h 272867"/>
              <a:gd name="connsiteX354" fmla="*/ 50278 w 2785301"/>
              <a:gd name="connsiteY354" fmla="*/ 488 h 272867"/>
              <a:gd name="connsiteX355" fmla="*/ 63946 w 2785301"/>
              <a:gd name="connsiteY355" fmla="*/ 12691 h 272867"/>
              <a:gd name="connsiteX356" fmla="*/ 61993 w 2785301"/>
              <a:gd name="connsiteY356" fmla="*/ 20014 h 272867"/>
              <a:gd name="connsiteX357" fmla="*/ 28800 w 2785301"/>
              <a:gd name="connsiteY357" fmla="*/ 136678 h 272867"/>
              <a:gd name="connsiteX358" fmla="*/ 61993 w 2785301"/>
              <a:gd name="connsiteY358" fmla="*/ 253342 h 272867"/>
              <a:gd name="connsiteX359" fmla="*/ 63946 w 2785301"/>
              <a:gd name="connsiteY359" fmla="*/ 260664 h 272867"/>
              <a:gd name="connsiteX360" fmla="*/ 50278 w 2785301"/>
              <a:gd name="connsiteY360" fmla="*/ 272868 h 272867"/>
              <a:gd name="connsiteX361" fmla="*/ 38563 w 2785301"/>
              <a:gd name="connsiteY361" fmla="*/ 266034 h 272867"/>
              <a:gd name="connsiteX362" fmla="*/ 0 w 2785301"/>
              <a:gd name="connsiteY362" fmla="*/ 136678 h 272867"/>
              <a:gd name="connsiteX363" fmla="*/ 38563 w 2785301"/>
              <a:gd name="connsiteY363" fmla="*/ 7322 h 272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</a:cxnLst>
            <a:rect l="l" t="t" r="r" b="b"/>
            <a:pathLst>
              <a:path w="2785301" h="272867">
                <a:moveTo>
                  <a:pt x="2783838" y="205993"/>
                </a:moveTo>
                <a:cubicBezTo>
                  <a:pt x="2783838" y="214780"/>
                  <a:pt x="2779444" y="219173"/>
                  <a:pt x="2770658" y="219173"/>
                </a:cubicBezTo>
                <a:lnTo>
                  <a:pt x="2637885" y="219173"/>
                </a:lnTo>
                <a:cubicBezTo>
                  <a:pt x="2629586" y="219173"/>
                  <a:pt x="2625193" y="214780"/>
                  <a:pt x="2625193" y="205993"/>
                </a:cubicBezTo>
                <a:cubicBezTo>
                  <a:pt x="2625193" y="182563"/>
                  <a:pt x="2631051" y="164014"/>
                  <a:pt x="2642766" y="150346"/>
                </a:cubicBezTo>
                <a:cubicBezTo>
                  <a:pt x="2648136" y="144000"/>
                  <a:pt x="2655458" y="137654"/>
                  <a:pt x="2664244" y="131797"/>
                </a:cubicBezTo>
                <a:cubicBezTo>
                  <a:pt x="2671078" y="126915"/>
                  <a:pt x="2680841" y="121546"/>
                  <a:pt x="2693533" y="115200"/>
                </a:cubicBezTo>
                <a:lnTo>
                  <a:pt x="2694997" y="114224"/>
                </a:lnTo>
                <a:cubicBezTo>
                  <a:pt x="2694997" y="114224"/>
                  <a:pt x="2695485" y="114224"/>
                  <a:pt x="2695973" y="114224"/>
                </a:cubicBezTo>
                <a:lnTo>
                  <a:pt x="2718428" y="102508"/>
                </a:lnTo>
                <a:cubicBezTo>
                  <a:pt x="2726238" y="98115"/>
                  <a:pt x="2732583" y="94210"/>
                  <a:pt x="2736977" y="90793"/>
                </a:cubicBezTo>
                <a:cubicBezTo>
                  <a:pt x="2747715" y="82983"/>
                  <a:pt x="2753085" y="74197"/>
                  <a:pt x="2753085" y="64434"/>
                </a:cubicBezTo>
                <a:cubicBezTo>
                  <a:pt x="2753085" y="45397"/>
                  <a:pt x="2737465" y="35634"/>
                  <a:pt x="2705736" y="35634"/>
                </a:cubicBezTo>
                <a:cubicBezTo>
                  <a:pt x="2686210" y="35634"/>
                  <a:pt x="2667661" y="41491"/>
                  <a:pt x="2649600" y="53207"/>
                </a:cubicBezTo>
                <a:cubicBezTo>
                  <a:pt x="2647159" y="54671"/>
                  <a:pt x="2645207" y="55647"/>
                  <a:pt x="2642766" y="55647"/>
                </a:cubicBezTo>
                <a:cubicBezTo>
                  <a:pt x="2633980" y="55647"/>
                  <a:pt x="2629586" y="51742"/>
                  <a:pt x="2629586" y="43444"/>
                </a:cubicBezTo>
                <a:cubicBezTo>
                  <a:pt x="2629586" y="35146"/>
                  <a:pt x="2636909" y="28312"/>
                  <a:pt x="2651065" y="21478"/>
                </a:cubicBezTo>
                <a:cubicBezTo>
                  <a:pt x="2660339" y="17085"/>
                  <a:pt x="2670102" y="14156"/>
                  <a:pt x="2680353" y="12203"/>
                </a:cubicBezTo>
                <a:cubicBezTo>
                  <a:pt x="2688651" y="10739"/>
                  <a:pt x="2697926" y="9763"/>
                  <a:pt x="2707688" y="9763"/>
                </a:cubicBezTo>
                <a:cubicBezTo>
                  <a:pt x="2730631" y="9763"/>
                  <a:pt x="2748692" y="14644"/>
                  <a:pt x="2761872" y="23430"/>
                </a:cubicBezTo>
                <a:cubicBezTo>
                  <a:pt x="2776027" y="33193"/>
                  <a:pt x="2782861" y="46373"/>
                  <a:pt x="2782861" y="63946"/>
                </a:cubicBezTo>
                <a:cubicBezTo>
                  <a:pt x="2782861" y="78102"/>
                  <a:pt x="2777980" y="90305"/>
                  <a:pt x="2767729" y="101044"/>
                </a:cubicBezTo>
                <a:cubicBezTo>
                  <a:pt x="2758943" y="110319"/>
                  <a:pt x="2742346" y="120570"/>
                  <a:pt x="2719404" y="132773"/>
                </a:cubicBezTo>
                <a:cubicBezTo>
                  <a:pt x="2707688" y="138631"/>
                  <a:pt x="2698414" y="143512"/>
                  <a:pt x="2692556" y="147417"/>
                </a:cubicBezTo>
                <a:cubicBezTo>
                  <a:pt x="2684746" y="152298"/>
                  <a:pt x="2678400" y="156691"/>
                  <a:pt x="2673519" y="160597"/>
                </a:cubicBezTo>
                <a:cubicBezTo>
                  <a:pt x="2663757" y="169383"/>
                  <a:pt x="2658875" y="180610"/>
                  <a:pt x="2658875" y="193790"/>
                </a:cubicBezTo>
                <a:lnTo>
                  <a:pt x="2772122" y="193790"/>
                </a:lnTo>
                <a:cubicBezTo>
                  <a:pt x="2780909" y="193790"/>
                  <a:pt x="2785302" y="198183"/>
                  <a:pt x="2785302" y="206969"/>
                </a:cubicBezTo>
                <a:moveTo>
                  <a:pt x="2589071" y="155227"/>
                </a:moveTo>
                <a:cubicBezTo>
                  <a:pt x="2589071" y="174264"/>
                  <a:pt x="2582237" y="190373"/>
                  <a:pt x="2568082" y="203064"/>
                </a:cubicBezTo>
                <a:cubicBezTo>
                  <a:pt x="2552950" y="216732"/>
                  <a:pt x="2532936" y="223566"/>
                  <a:pt x="2507553" y="223566"/>
                </a:cubicBezTo>
                <a:cubicBezTo>
                  <a:pt x="2476801" y="223566"/>
                  <a:pt x="2452394" y="215268"/>
                  <a:pt x="2433357" y="199159"/>
                </a:cubicBezTo>
                <a:cubicBezTo>
                  <a:pt x="2429451" y="196231"/>
                  <a:pt x="2427987" y="192814"/>
                  <a:pt x="2427987" y="188908"/>
                </a:cubicBezTo>
                <a:cubicBezTo>
                  <a:pt x="2427987" y="180122"/>
                  <a:pt x="2432380" y="175729"/>
                  <a:pt x="2441166" y="175729"/>
                </a:cubicBezTo>
                <a:cubicBezTo>
                  <a:pt x="2444583" y="175729"/>
                  <a:pt x="2447024" y="176705"/>
                  <a:pt x="2448976" y="178658"/>
                </a:cubicBezTo>
                <a:cubicBezTo>
                  <a:pt x="2468014" y="192325"/>
                  <a:pt x="2487540" y="199159"/>
                  <a:pt x="2507553" y="199159"/>
                </a:cubicBezTo>
                <a:cubicBezTo>
                  <a:pt x="2523173" y="199159"/>
                  <a:pt x="2535865" y="195254"/>
                  <a:pt x="2545627" y="186956"/>
                </a:cubicBezTo>
                <a:cubicBezTo>
                  <a:pt x="2554902" y="178658"/>
                  <a:pt x="2559783" y="168407"/>
                  <a:pt x="2559783" y="155715"/>
                </a:cubicBezTo>
                <a:cubicBezTo>
                  <a:pt x="2559783" y="127891"/>
                  <a:pt x="2543675" y="113736"/>
                  <a:pt x="2511458" y="113736"/>
                </a:cubicBezTo>
                <a:cubicBezTo>
                  <a:pt x="2494373" y="113736"/>
                  <a:pt x="2477776" y="118617"/>
                  <a:pt x="2460692" y="128868"/>
                </a:cubicBezTo>
                <a:cubicBezTo>
                  <a:pt x="2458251" y="130332"/>
                  <a:pt x="2455322" y="131308"/>
                  <a:pt x="2452882" y="131308"/>
                </a:cubicBezTo>
                <a:cubicBezTo>
                  <a:pt x="2442630" y="131308"/>
                  <a:pt x="2438237" y="126427"/>
                  <a:pt x="2439702" y="117641"/>
                </a:cubicBezTo>
                <a:lnTo>
                  <a:pt x="2454346" y="25871"/>
                </a:lnTo>
                <a:cubicBezTo>
                  <a:pt x="2455810" y="18061"/>
                  <a:pt x="2460203" y="14156"/>
                  <a:pt x="2468014" y="14156"/>
                </a:cubicBezTo>
                <a:lnTo>
                  <a:pt x="2558807" y="14156"/>
                </a:lnTo>
                <a:cubicBezTo>
                  <a:pt x="2568082" y="14156"/>
                  <a:pt x="2572475" y="18549"/>
                  <a:pt x="2572475" y="27336"/>
                </a:cubicBezTo>
                <a:cubicBezTo>
                  <a:pt x="2572475" y="36122"/>
                  <a:pt x="2568082" y="40515"/>
                  <a:pt x="2558807" y="40515"/>
                </a:cubicBezTo>
                <a:lnTo>
                  <a:pt x="2478753" y="40515"/>
                </a:lnTo>
                <a:lnTo>
                  <a:pt x="2469478" y="100068"/>
                </a:lnTo>
                <a:cubicBezTo>
                  <a:pt x="2481681" y="92258"/>
                  <a:pt x="2495838" y="88353"/>
                  <a:pt x="2512922" y="88353"/>
                </a:cubicBezTo>
                <a:cubicBezTo>
                  <a:pt x="2536841" y="88353"/>
                  <a:pt x="2555878" y="94698"/>
                  <a:pt x="2569546" y="107390"/>
                </a:cubicBezTo>
                <a:cubicBezTo>
                  <a:pt x="2582726" y="119593"/>
                  <a:pt x="2589071" y="135702"/>
                  <a:pt x="2589071" y="155715"/>
                </a:cubicBezTo>
                <a:close/>
                <a:moveTo>
                  <a:pt x="2391377" y="160597"/>
                </a:moveTo>
                <a:cubicBezTo>
                  <a:pt x="2391377" y="179146"/>
                  <a:pt x="2383566" y="194278"/>
                  <a:pt x="2368922" y="205993"/>
                </a:cubicBezTo>
                <a:cubicBezTo>
                  <a:pt x="2353790" y="217708"/>
                  <a:pt x="2334265" y="223566"/>
                  <a:pt x="2310346" y="223566"/>
                </a:cubicBezTo>
                <a:cubicBezTo>
                  <a:pt x="2279593" y="223566"/>
                  <a:pt x="2253722" y="214780"/>
                  <a:pt x="2233221" y="196719"/>
                </a:cubicBezTo>
                <a:cubicBezTo>
                  <a:pt x="2229804" y="193790"/>
                  <a:pt x="2227851" y="190373"/>
                  <a:pt x="2227851" y="186468"/>
                </a:cubicBezTo>
                <a:cubicBezTo>
                  <a:pt x="2227851" y="178170"/>
                  <a:pt x="2232244" y="173776"/>
                  <a:pt x="2241031" y="173776"/>
                </a:cubicBezTo>
                <a:cubicBezTo>
                  <a:pt x="2243960" y="173776"/>
                  <a:pt x="2246400" y="174752"/>
                  <a:pt x="2249329" y="176705"/>
                </a:cubicBezTo>
                <a:cubicBezTo>
                  <a:pt x="2259092" y="184027"/>
                  <a:pt x="2267390" y="189397"/>
                  <a:pt x="2274712" y="192814"/>
                </a:cubicBezTo>
                <a:cubicBezTo>
                  <a:pt x="2284963" y="196719"/>
                  <a:pt x="2296678" y="199159"/>
                  <a:pt x="2309858" y="199159"/>
                </a:cubicBezTo>
                <a:cubicBezTo>
                  <a:pt x="2325478" y="199159"/>
                  <a:pt x="2337682" y="195742"/>
                  <a:pt x="2346956" y="188908"/>
                </a:cubicBezTo>
                <a:cubicBezTo>
                  <a:pt x="2356719" y="181587"/>
                  <a:pt x="2361601" y="171824"/>
                  <a:pt x="2361601" y="159620"/>
                </a:cubicBezTo>
                <a:cubicBezTo>
                  <a:pt x="2361601" y="147417"/>
                  <a:pt x="2356231" y="137654"/>
                  <a:pt x="2345980" y="131308"/>
                </a:cubicBezTo>
                <a:cubicBezTo>
                  <a:pt x="2336705" y="125451"/>
                  <a:pt x="2323526" y="122522"/>
                  <a:pt x="2306929" y="122522"/>
                </a:cubicBezTo>
                <a:lnTo>
                  <a:pt x="2289845" y="122522"/>
                </a:lnTo>
                <a:cubicBezTo>
                  <a:pt x="2281058" y="122522"/>
                  <a:pt x="2276665" y="118129"/>
                  <a:pt x="2276665" y="109342"/>
                </a:cubicBezTo>
                <a:cubicBezTo>
                  <a:pt x="2276665" y="100556"/>
                  <a:pt x="2281058" y="96651"/>
                  <a:pt x="2289845" y="96651"/>
                </a:cubicBezTo>
                <a:lnTo>
                  <a:pt x="2303024" y="96651"/>
                </a:lnTo>
                <a:cubicBezTo>
                  <a:pt x="2332800" y="96651"/>
                  <a:pt x="2347933" y="85912"/>
                  <a:pt x="2347933" y="63946"/>
                </a:cubicBezTo>
                <a:cubicBezTo>
                  <a:pt x="2347933" y="44420"/>
                  <a:pt x="2335241" y="34658"/>
                  <a:pt x="2309370" y="34658"/>
                </a:cubicBezTo>
                <a:cubicBezTo>
                  <a:pt x="2295702" y="34658"/>
                  <a:pt x="2283499" y="37586"/>
                  <a:pt x="2272272" y="43932"/>
                </a:cubicBezTo>
                <a:lnTo>
                  <a:pt x="2265926" y="46861"/>
                </a:lnTo>
                <a:cubicBezTo>
                  <a:pt x="2265926" y="46861"/>
                  <a:pt x="2261045" y="48325"/>
                  <a:pt x="2259092" y="48325"/>
                </a:cubicBezTo>
                <a:cubicBezTo>
                  <a:pt x="2251281" y="48325"/>
                  <a:pt x="2247376" y="44420"/>
                  <a:pt x="2247376" y="37098"/>
                </a:cubicBezTo>
                <a:cubicBezTo>
                  <a:pt x="2247376" y="32705"/>
                  <a:pt x="2249817" y="28800"/>
                  <a:pt x="2254211" y="25383"/>
                </a:cubicBezTo>
                <a:cubicBezTo>
                  <a:pt x="2256163" y="23919"/>
                  <a:pt x="2258115" y="22942"/>
                  <a:pt x="2260556" y="21478"/>
                </a:cubicBezTo>
                <a:lnTo>
                  <a:pt x="2266902" y="18549"/>
                </a:lnTo>
                <a:cubicBezTo>
                  <a:pt x="2273248" y="15620"/>
                  <a:pt x="2281058" y="13668"/>
                  <a:pt x="2289356" y="12203"/>
                </a:cubicBezTo>
                <a:cubicBezTo>
                  <a:pt x="2296678" y="10739"/>
                  <a:pt x="2304489" y="10251"/>
                  <a:pt x="2312298" y="10251"/>
                </a:cubicBezTo>
                <a:cubicBezTo>
                  <a:pt x="2332312" y="10251"/>
                  <a:pt x="2348421" y="14644"/>
                  <a:pt x="2359648" y="23919"/>
                </a:cubicBezTo>
                <a:cubicBezTo>
                  <a:pt x="2371363" y="33193"/>
                  <a:pt x="2377220" y="45885"/>
                  <a:pt x="2377220" y="62481"/>
                </a:cubicBezTo>
                <a:cubicBezTo>
                  <a:pt x="2377220" y="83471"/>
                  <a:pt x="2366970" y="98115"/>
                  <a:pt x="2345980" y="106902"/>
                </a:cubicBezTo>
                <a:cubicBezTo>
                  <a:pt x="2376245" y="115200"/>
                  <a:pt x="2391377" y="133261"/>
                  <a:pt x="2391377" y="161085"/>
                </a:cubicBezTo>
                <a:close/>
                <a:moveTo>
                  <a:pt x="2166834" y="116664"/>
                </a:moveTo>
                <a:cubicBezTo>
                  <a:pt x="2166834" y="93234"/>
                  <a:pt x="2161465" y="74197"/>
                  <a:pt x="2150726" y="59064"/>
                </a:cubicBezTo>
                <a:cubicBezTo>
                  <a:pt x="2139499" y="43444"/>
                  <a:pt x="2125342" y="35634"/>
                  <a:pt x="2107770" y="35634"/>
                </a:cubicBezTo>
                <a:cubicBezTo>
                  <a:pt x="2090197" y="35634"/>
                  <a:pt x="2075553" y="43444"/>
                  <a:pt x="2064814" y="59064"/>
                </a:cubicBezTo>
                <a:cubicBezTo>
                  <a:pt x="2054075" y="74197"/>
                  <a:pt x="2048705" y="93234"/>
                  <a:pt x="2048705" y="116664"/>
                </a:cubicBezTo>
                <a:cubicBezTo>
                  <a:pt x="2048705" y="140095"/>
                  <a:pt x="2054075" y="159132"/>
                  <a:pt x="2064814" y="174264"/>
                </a:cubicBezTo>
                <a:cubicBezTo>
                  <a:pt x="2076041" y="189885"/>
                  <a:pt x="2090197" y="197695"/>
                  <a:pt x="2107770" y="197695"/>
                </a:cubicBezTo>
                <a:cubicBezTo>
                  <a:pt x="2125342" y="197695"/>
                  <a:pt x="2139499" y="189885"/>
                  <a:pt x="2150726" y="174264"/>
                </a:cubicBezTo>
                <a:cubicBezTo>
                  <a:pt x="2161465" y="159132"/>
                  <a:pt x="2166834" y="140095"/>
                  <a:pt x="2166834" y="116664"/>
                </a:cubicBezTo>
                <a:close/>
                <a:moveTo>
                  <a:pt x="2195634" y="116664"/>
                </a:moveTo>
                <a:cubicBezTo>
                  <a:pt x="2195634" y="145952"/>
                  <a:pt x="2187824" y="170847"/>
                  <a:pt x="2172692" y="190861"/>
                </a:cubicBezTo>
                <a:cubicBezTo>
                  <a:pt x="2156095" y="212339"/>
                  <a:pt x="2134617" y="223566"/>
                  <a:pt x="2107282" y="223566"/>
                </a:cubicBezTo>
                <a:cubicBezTo>
                  <a:pt x="2079946" y="223566"/>
                  <a:pt x="2057980" y="212827"/>
                  <a:pt x="2041871" y="190861"/>
                </a:cubicBezTo>
                <a:cubicBezTo>
                  <a:pt x="2026739" y="170847"/>
                  <a:pt x="2018929" y="145952"/>
                  <a:pt x="2018929" y="116664"/>
                </a:cubicBezTo>
                <a:cubicBezTo>
                  <a:pt x="2018929" y="87376"/>
                  <a:pt x="2026739" y="62481"/>
                  <a:pt x="2041871" y="41980"/>
                </a:cubicBezTo>
                <a:cubicBezTo>
                  <a:pt x="2058468" y="20502"/>
                  <a:pt x="2079946" y="9275"/>
                  <a:pt x="2107282" y="9275"/>
                </a:cubicBezTo>
                <a:cubicBezTo>
                  <a:pt x="2134617" y="9275"/>
                  <a:pt x="2156095" y="20014"/>
                  <a:pt x="2172692" y="41980"/>
                </a:cubicBezTo>
                <a:cubicBezTo>
                  <a:pt x="2187824" y="61993"/>
                  <a:pt x="2195634" y="86888"/>
                  <a:pt x="2195634" y="116664"/>
                </a:cubicBezTo>
                <a:close/>
                <a:moveTo>
                  <a:pt x="1983783" y="160597"/>
                </a:moveTo>
                <a:cubicBezTo>
                  <a:pt x="1983783" y="179146"/>
                  <a:pt x="1975973" y="194278"/>
                  <a:pt x="1961329" y="205993"/>
                </a:cubicBezTo>
                <a:cubicBezTo>
                  <a:pt x="1946197" y="217708"/>
                  <a:pt x="1926671" y="223566"/>
                  <a:pt x="1902753" y="223566"/>
                </a:cubicBezTo>
                <a:cubicBezTo>
                  <a:pt x="1872000" y="223566"/>
                  <a:pt x="1846129" y="214780"/>
                  <a:pt x="1825627" y="196719"/>
                </a:cubicBezTo>
                <a:cubicBezTo>
                  <a:pt x="1822210" y="193790"/>
                  <a:pt x="1820257" y="190373"/>
                  <a:pt x="1820257" y="186468"/>
                </a:cubicBezTo>
                <a:cubicBezTo>
                  <a:pt x="1820257" y="178170"/>
                  <a:pt x="1824651" y="173776"/>
                  <a:pt x="1833437" y="173776"/>
                </a:cubicBezTo>
                <a:cubicBezTo>
                  <a:pt x="1836366" y="173776"/>
                  <a:pt x="1838807" y="174752"/>
                  <a:pt x="1841736" y="176705"/>
                </a:cubicBezTo>
                <a:cubicBezTo>
                  <a:pt x="1851499" y="184027"/>
                  <a:pt x="1859797" y="189397"/>
                  <a:pt x="1867119" y="192814"/>
                </a:cubicBezTo>
                <a:cubicBezTo>
                  <a:pt x="1877370" y="196719"/>
                  <a:pt x="1889085" y="199159"/>
                  <a:pt x="1902265" y="199159"/>
                </a:cubicBezTo>
                <a:cubicBezTo>
                  <a:pt x="1917885" y="199159"/>
                  <a:pt x="1930088" y="195742"/>
                  <a:pt x="1939363" y="188908"/>
                </a:cubicBezTo>
                <a:cubicBezTo>
                  <a:pt x="1949126" y="181587"/>
                  <a:pt x="1954007" y="171824"/>
                  <a:pt x="1954007" y="159620"/>
                </a:cubicBezTo>
                <a:cubicBezTo>
                  <a:pt x="1954007" y="147417"/>
                  <a:pt x="1948637" y="137654"/>
                  <a:pt x="1938387" y="131308"/>
                </a:cubicBezTo>
                <a:cubicBezTo>
                  <a:pt x="1929112" y="125451"/>
                  <a:pt x="1915932" y="122522"/>
                  <a:pt x="1899336" y="122522"/>
                </a:cubicBezTo>
                <a:lnTo>
                  <a:pt x="1882251" y="122522"/>
                </a:lnTo>
                <a:cubicBezTo>
                  <a:pt x="1873465" y="122522"/>
                  <a:pt x="1869071" y="118129"/>
                  <a:pt x="1869071" y="109342"/>
                </a:cubicBezTo>
                <a:cubicBezTo>
                  <a:pt x="1869071" y="100556"/>
                  <a:pt x="1873465" y="96651"/>
                  <a:pt x="1882251" y="96651"/>
                </a:cubicBezTo>
                <a:lnTo>
                  <a:pt x="1895431" y="96651"/>
                </a:lnTo>
                <a:cubicBezTo>
                  <a:pt x="1925207" y="96651"/>
                  <a:pt x="1940339" y="85912"/>
                  <a:pt x="1940339" y="63946"/>
                </a:cubicBezTo>
                <a:cubicBezTo>
                  <a:pt x="1940339" y="44420"/>
                  <a:pt x="1927648" y="34658"/>
                  <a:pt x="1901777" y="34658"/>
                </a:cubicBezTo>
                <a:cubicBezTo>
                  <a:pt x="1888109" y="34658"/>
                  <a:pt x="1875906" y="37586"/>
                  <a:pt x="1864678" y="43932"/>
                </a:cubicBezTo>
                <a:lnTo>
                  <a:pt x="1858333" y="46861"/>
                </a:lnTo>
                <a:cubicBezTo>
                  <a:pt x="1858333" y="46861"/>
                  <a:pt x="1853451" y="48325"/>
                  <a:pt x="1851499" y="48325"/>
                </a:cubicBezTo>
                <a:cubicBezTo>
                  <a:pt x="1843689" y="48325"/>
                  <a:pt x="1839783" y="44420"/>
                  <a:pt x="1839783" y="37098"/>
                </a:cubicBezTo>
                <a:cubicBezTo>
                  <a:pt x="1839783" y="32705"/>
                  <a:pt x="1842224" y="28800"/>
                  <a:pt x="1846617" y="25383"/>
                </a:cubicBezTo>
                <a:cubicBezTo>
                  <a:pt x="1848569" y="23919"/>
                  <a:pt x="1850522" y="22942"/>
                  <a:pt x="1852963" y="21478"/>
                </a:cubicBezTo>
                <a:lnTo>
                  <a:pt x="1859308" y="18549"/>
                </a:lnTo>
                <a:cubicBezTo>
                  <a:pt x="1865654" y="15620"/>
                  <a:pt x="1873465" y="13668"/>
                  <a:pt x="1881763" y="12203"/>
                </a:cubicBezTo>
                <a:cubicBezTo>
                  <a:pt x="1889085" y="10739"/>
                  <a:pt x="1896895" y="10251"/>
                  <a:pt x="1904705" y="10251"/>
                </a:cubicBezTo>
                <a:cubicBezTo>
                  <a:pt x="1924719" y="10251"/>
                  <a:pt x="1940827" y="14644"/>
                  <a:pt x="1952055" y="23919"/>
                </a:cubicBezTo>
                <a:cubicBezTo>
                  <a:pt x="1963769" y="33193"/>
                  <a:pt x="1969628" y="45885"/>
                  <a:pt x="1969628" y="62481"/>
                </a:cubicBezTo>
                <a:cubicBezTo>
                  <a:pt x="1969628" y="83471"/>
                  <a:pt x="1959376" y="98115"/>
                  <a:pt x="1938387" y="106902"/>
                </a:cubicBezTo>
                <a:cubicBezTo>
                  <a:pt x="1968651" y="115200"/>
                  <a:pt x="1983783" y="133261"/>
                  <a:pt x="1983783" y="161085"/>
                </a:cubicBezTo>
                <a:close/>
                <a:moveTo>
                  <a:pt x="1786577" y="206969"/>
                </a:moveTo>
                <a:cubicBezTo>
                  <a:pt x="1786577" y="215756"/>
                  <a:pt x="1782183" y="220149"/>
                  <a:pt x="1773397" y="220149"/>
                </a:cubicBezTo>
                <a:lnTo>
                  <a:pt x="1640624" y="220149"/>
                </a:lnTo>
                <a:cubicBezTo>
                  <a:pt x="1632326" y="220149"/>
                  <a:pt x="1627933" y="215756"/>
                  <a:pt x="1627933" y="206969"/>
                </a:cubicBezTo>
                <a:cubicBezTo>
                  <a:pt x="1627933" y="183539"/>
                  <a:pt x="1633790" y="164990"/>
                  <a:pt x="1645506" y="151322"/>
                </a:cubicBezTo>
                <a:cubicBezTo>
                  <a:pt x="1650875" y="144976"/>
                  <a:pt x="1658197" y="138631"/>
                  <a:pt x="1666983" y="132773"/>
                </a:cubicBezTo>
                <a:cubicBezTo>
                  <a:pt x="1674305" y="127891"/>
                  <a:pt x="1683580" y="122522"/>
                  <a:pt x="1696271" y="116176"/>
                </a:cubicBezTo>
                <a:lnTo>
                  <a:pt x="1697736" y="115200"/>
                </a:lnTo>
                <a:cubicBezTo>
                  <a:pt x="1697736" y="115200"/>
                  <a:pt x="1698224" y="115200"/>
                  <a:pt x="1698712" y="115200"/>
                </a:cubicBezTo>
                <a:lnTo>
                  <a:pt x="1721166" y="103485"/>
                </a:lnTo>
                <a:cubicBezTo>
                  <a:pt x="1728976" y="99091"/>
                  <a:pt x="1735322" y="95186"/>
                  <a:pt x="1739715" y="91770"/>
                </a:cubicBezTo>
                <a:cubicBezTo>
                  <a:pt x="1750454" y="83959"/>
                  <a:pt x="1755824" y="75173"/>
                  <a:pt x="1755824" y="65410"/>
                </a:cubicBezTo>
                <a:cubicBezTo>
                  <a:pt x="1755824" y="46373"/>
                  <a:pt x="1740203" y="36610"/>
                  <a:pt x="1708475" y="36610"/>
                </a:cubicBezTo>
                <a:cubicBezTo>
                  <a:pt x="1688950" y="36610"/>
                  <a:pt x="1670400" y="42468"/>
                  <a:pt x="1652339" y="54183"/>
                </a:cubicBezTo>
                <a:cubicBezTo>
                  <a:pt x="1649899" y="55647"/>
                  <a:pt x="1647946" y="56624"/>
                  <a:pt x="1645506" y="56624"/>
                </a:cubicBezTo>
                <a:cubicBezTo>
                  <a:pt x="1636719" y="56624"/>
                  <a:pt x="1632326" y="52719"/>
                  <a:pt x="1632326" y="44420"/>
                </a:cubicBezTo>
                <a:cubicBezTo>
                  <a:pt x="1632326" y="36122"/>
                  <a:pt x="1639647" y="29288"/>
                  <a:pt x="1653804" y="22454"/>
                </a:cubicBezTo>
                <a:cubicBezTo>
                  <a:pt x="1663078" y="18061"/>
                  <a:pt x="1672841" y="15132"/>
                  <a:pt x="1683091" y="13180"/>
                </a:cubicBezTo>
                <a:cubicBezTo>
                  <a:pt x="1691390" y="11715"/>
                  <a:pt x="1700664" y="10739"/>
                  <a:pt x="1710427" y="10739"/>
                </a:cubicBezTo>
                <a:cubicBezTo>
                  <a:pt x="1733369" y="10739"/>
                  <a:pt x="1751431" y="15620"/>
                  <a:pt x="1764610" y="24407"/>
                </a:cubicBezTo>
                <a:cubicBezTo>
                  <a:pt x="1778766" y="34170"/>
                  <a:pt x="1785600" y="47349"/>
                  <a:pt x="1785600" y="64922"/>
                </a:cubicBezTo>
                <a:cubicBezTo>
                  <a:pt x="1785600" y="79078"/>
                  <a:pt x="1780719" y="91281"/>
                  <a:pt x="1770468" y="102020"/>
                </a:cubicBezTo>
                <a:cubicBezTo>
                  <a:pt x="1761681" y="111295"/>
                  <a:pt x="1745085" y="121546"/>
                  <a:pt x="1722142" y="133749"/>
                </a:cubicBezTo>
                <a:cubicBezTo>
                  <a:pt x="1710427" y="139607"/>
                  <a:pt x="1701153" y="144488"/>
                  <a:pt x="1695295" y="148393"/>
                </a:cubicBezTo>
                <a:cubicBezTo>
                  <a:pt x="1687485" y="153275"/>
                  <a:pt x="1681139" y="157668"/>
                  <a:pt x="1676258" y="161573"/>
                </a:cubicBezTo>
                <a:cubicBezTo>
                  <a:pt x="1666495" y="170359"/>
                  <a:pt x="1661613" y="181587"/>
                  <a:pt x="1661613" y="194766"/>
                </a:cubicBezTo>
                <a:lnTo>
                  <a:pt x="1774861" y="194766"/>
                </a:lnTo>
                <a:cubicBezTo>
                  <a:pt x="1783647" y="194766"/>
                  <a:pt x="1788041" y="199159"/>
                  <a:pt x="1788041" y="207946"/>
                </a:cubicBezTo>
                <a:close/>
                <a:moveTo>
                  <a:pt x="1468312" y="65410"/>
                </a:moveTo>
                <a:cubicBezTo>
                  <a:pt x="1468312" y="75173"/>
                  <a:pt x="1472217" y="82983"/>
                  <a:pt x="1480028" y="89329"/>
                </a:cubicBezTo>
                <a:cubicBezTo>
                  <a:pt x="1487349" y="95186"/>
                  <a:pt x="1496624" y="98115"/>
                  <a:pt x="1507851" y="98115"/>
                </a:cubicBezTo>
                <a:cubicBezTo>
                  <a:pt x="1519078" y="98115"/>
                  <a:pt x="1528353" y="95186"/>
                  <a:pt x="1535675" y="89329"/>
                </a:cubicBezTo>
                <a:cubicBezTo>
                  <a:pt x="1543485" y="82983"/>
                  <a:pt x="1547390" y="75173"/>
                  <a:pt x="1547390" y="65410"/>
                </a:cubicBezTo>
                <a:cubicBezTo>
                  <a:pt x="1547390" y="44420"/>
                  <a:pt x="1534211" y="34170"/>
                  <a:pt x="1507851" y="34170"/>
                </a:cubicBezTo>
                <a:cubicBezTo>
                  <a:pt x="1481492" y="34170"/>
                  <a:pt x="1468312" y="44420"/>
                  <a:pt x="1468312" y="65410"/>
                </a:cubicBezTo>
                <a:close/>
                <a:moveTo>
                  <a:pt x="1507851" y="121058"/>
                </a:moveTo>
                <a:cubicBezTo>
                  <a:pt x="1492231" y="121058"/>
                  <a:pt x="1479051" y="124475"/>
                  <a:pt x="1469289" y="131797"/>
                </a:cubicBezTo>
                <a:cubicBezTo>
                  <a:pt x="1459525" y="139119"/>
                  <a:pt x="1454644" y="148393"/>
                  <a:pt x="1454644" y="160108"/>
                </a:cubicBezTo>
                <a:cubicBezTo>
                  <a:pt x="1454644" y="171824"/>
                  <a:pt x="1459525" y="181098"/>
                  <a:pt x="1469776" y="188420"/>
                </a:cubicBezTo>
                <a:cubicBezTo>
                  <a:pt x="1479539" y="195742"/>
                  <a:pt x="1492231" y="199159"/>
                  <a:pt x="1507851" y="199159"/>
                </a:cubicBezTo>
                <a:cubicBezTo>
                  <a:pt x="1523472" y="199159"/>
                  <a:pt x="1536163" y="195742"/>
                  <a:pt x="1545925" y="188420"/>
                </a:cubicBezTo>
                <a:cubicBezTo>
                  <a:pt x="1556177" y="181098"/>
                  <a:pt x="1561058" y="171824"/>
                  <a:pt x="1561058" y="160108"/>
                </a:cubicBezTo>
                <a:cubicBezTo>
                  <a:pt x="1561058" y="148393"/>
                  <a:pt x="1556177" y="138631"/>
                  <a:pt x="1545925" y="131797"/>
                </a:cubicBezTo>
                <a:cubicBezTo>
                  <a:pt x="1536163" y="124963"/>
                  <a:pt x="1523472" y="121058"/>
                  <a:pt x="1507851" y="121058"/>
                </a:cubicBezTo>
                <a:close/>
                <a:moveTo>
                  <a:pt x="1507851" y="9763"/>
                </a:moveTo>
                <a:cubicBezTo>
                  <a:pt x="1527865" y="9763"/>
                  <a:pt x="1543973" y="14644"/>
                  <a:pt x="1556665" y="24895"/>
                </a:cubicBezTo>
                <a:cubicBezTo>
                  <a:pt x="1569356" y="34658"/>
                  <a:pt x="1575702" y="47349"/>
                  <a:pt x="1575702" y="62970"/>
                </a:cubicBezTo>
                <a:cubicBezTo>
                  <a:pt x="1575702" y="80542"/>
                  <a:pt x="1565939" y="94698"/>
                  <a:pt x="1546902" y="105925"/>
                </a:cubicBezTo>
                <a:cubicBezTo>
                  <a:pt x="1559593" y="110319"/>
                  <a:pt x="1569844" y="117153"/>
                  <a:pt x="1577655" y="125939"/>
                </a:cubicBezTo>
                <a:cubicBezTo>
                  <a:pt x="1585953" y="135702"/>
                  <a:pt x="1590346" y="147417"/>
                  <a:pt x="1590346" y="160597"/>
                </a:cubicBezTo>
                <a:cubicBezTo>
                  <a:pt x="1590346" y="178658"/>
                  <a:pt x="1583024" y="193302"/>
                  <a:pt x="1568380" y="205017"/>
                </a:cubicBezTo>
                <a:cubicBezTo>
                  <a:pt x="1553248" y="217220"/>
                  <a:pt x="1532746" y="223078"/>
                  <a:pt x="1507851" y="223078"/>
                </a:cubicBezTo>
                <a:cubicBezTo>
                  <a:pt x="1482956" y="223078"/>
                  <a:pt x="1462455" y="217220"/>
                  <a:pt x="1447322" y="205017"/>
                </a:cubicBezTo>
                <a:cubicBezTo>
                  <a:pt x="1432678" y="193302"/>
                  <a:pt x="1425356" y="178658"/>
                  <a:pt x="1425356" y="160597"/>
                </a:cubicBezTo>
                <a:cubicBezTo>
                  <a:pt x="1425356" y="146929"/>
                  <a:pt x="1429749" y="135702"/>
                  <a:pt x="1438048" y="125939"/>
                </a:cubicBezTo>
                <a:cubicBezTo>
                  <a:pt x="1445370" y="117153"/>
                  <a:pt x="1455621" y="110319"/>
                  <a:pt x="1468800" y="105925"/>
                </a:cubicBezTo>
                <a:cubicBezTo>
                  <a:pt x="1449763" y="94698"/>
                  <a:pt x="1440000" y="80542"/>
                  <a:pt x="1440000" y="62970"/>
                </a:cubicBezTo>
                <a:cubicBezTo>
                  <a:pt x="1440000" y="47349"/>
                  <a:pt x="1446346" y="34658"/>
                  <a:pt x="1459037" y="24895"/>
                </a:cubicBezTo>
                <a:cubicBezTo>
                  <a:pt x="1471729" y="14644"/>
                  <a:pt x="1488326" y="9763"/>
                  <a:pt x="1507851" y="9763"/>
                </a:cubicBezTo>
                <a:close/>
                <a:moveTo>
                  <a:pt x="1388258" y="160597"/>
                </a:moveTo>
                <a:cubicBezTo>
                  <a:pt x="1388258" y="179146"/>
                  <a:pt x="1380448" y="194278"/>
                  <a:pt x="1365804" y="205993"/>
                </a:cubicBezTo>
                <a:cubicBezTo>
                  <a:pt x="1350671" y="217708"/>
                  <a:pt x="1331146" y="223566"/>
                  <a:pt x="1307227" y="223566"/>
                </a:cubicBezTo>
                <a:cubicBezTo>
                  <a:pt x="1276475" y="223566"/>
                  <a:pt x="1250604" y="214780"/>
                  <a:pt x="1230102" y="196719"/>
                </a:cubicBezTo>
                <a:cubicBezTo>
                  <a:pt x="1226685" y="193790"/>
                  <a:pt x="1224733" y="190373"/>
                  <a:pt x="1224733" y="186468"/>
                </a:cubicBezTo>
                <a:cubicBezTo>
                  <a:pt x="1224733" y="178170"/>
                  <a:pt x="1229126" y="173776"/>
                  <a:pt x="1237912" y="173776"/>
                </a:cubicBezTo>
                <a:cubicBezTo>
                  <a:pt x="1240841" y="173776"/>
                  <a:pt x="1243282" y="174752"/>
                  <a:pt x="1246210" y="176705"/>
                </a:cubicBezTo>
                <a:cubicBezTo>
                  <a:pt x="1255973" y="184027"/>
                  <a:pt x="1264271" y="189397"/>
                  <a:pt x="1271594" y="192814"/>
                </a:cubicBezTo>
                <a:cubicBezTo>
                  <a:pt x="1281844" y="196719"/>
                  <a:pt x="1293559" y="199159"/>
                  <a:pt x="1306739" y="199159"/>
                </a:cubicBezTo>
                <a:cubicBezTo>
                  <a:pt x="1322360" y="199159"/>
                  <a:pt x="1334563" y="195742"/>
                  <a:pt x="1343837" y="188908"/>
                </a:cubicBezTo>
                <a:cubicBezTo>
                  <a:pt x="1353600" y="181587"/>
                  <a:pt x="1358482" y="171824"/>
                  <a:pt x="1358482" y="159620"/>
                </a:cubicBezTo>
                <a:cubicBezTo>
                  <a:pt x="1358482" y="147417"/>
                  <a:pt x="1353112" y="137654"/>
                  <a:pt x="1342861" y="131308"/>
                </a:cubicBezTo>
                <a:cubicBezTo>
                  <a:pt x="1333587" y="125451"/>
                  <a:pt x="1320407" y="122522"/>
                  <a:pt x="1303810" y="122522"/>
                </a:cubicBezTo>
                <a:lnTo>
                  <a:pt x="1286726" y="122522"/>
                </a:lnTo>
                <a:cubicBezTo>
                  <a:pt x="1277939" y="122522"/>
                  <a:pt x="1273546" y="118129"/>
                  <a:pt x="1273546" y="109342"/>
                </a:cubicBezTo>
                <a:cubicBezTo>
                  <a:pt x="1273546" y="100556"/>
                  <a:pt x="1277939" y="96651"/>
                  <a:pt x="1286726" y="96651"/>
                </a:cubicBezTo>
                <a:lnTo>
                  <a:pt x="1299905" y="96651"/>
                </a:lnTo>
                <a:cubicBezTo>
                  <a:pt x="1329681" y="96651"/>
                  <a:pt x="1344814" y="85912"/>
                  <a:pt x="1344814" y="63946"/>
                </a:cubicBezTo>
                <a:cubicBezTo>
                  <a:pt x="1344814" y="44420"/>
                  <a:pt x="1332122" y="34658"/>
                  <a:pt x="1306251" y="34658"/>
                </a:cubicBezTo>
                <a:cubicBezTo>
                  <a:pt x="1292583" y="34658"/>
                  <a:pt x="1280380" y="37586"/>
                  <a:pt x="1269153" y="43932"/>
                </a:cubicBezTo>
                <a:lnTo>
                  <a:pt x="1262807" y="46861"/>
                </a:lnTo>
                <a:cubicBezTo>
                  <a:pt x="1262807" y="46861"/>
                  <a:pt x="1257926" y="48325"/>
                  <a:pt x="1255485" y="48325"/>
                </a:cubicBezTo>
                <a:cubicBezTo>
                  <a:pt x="1247675" y="48325"/>
                  <a:pt x="1243770" y="44420"/>
                  <a:pt x="1243770" y="37098"/>
                </a:cubicBezTo>
                <a:cubicBezTo>
                  <a:pt x="1243770" y="32705"/>
                  <a:pt x="1246210" y="28800"/>
                  <a:pt x="1250604" y="25383"/>
                </a:cubicBezTo>
                <a:cubicBezTo>
                  <a:pt x="1252556" y="23919"/>
                  <a:pt x="1254508" y="22942"/>
                  <a:pt x="1256949" y="21478"/>
                </a:cubicBezTo>
                <a:lnTo>
                  <a:pt x="1263295" y="18549"/>
                </a:lnTo>
                <a:cubicBezTo>
                  <a:pt x="1269641" y="15620"/>
                  <a:pt x="1277451" y="13668"/>
                  <a:pt x="1285749" y="12203"/>
                </a:cubicBezTo>
                <a:cubicBezTo>
                  <a:pt x="1293071" y="10739"/>
                  <a:pt x="1300882" y="10251"/>
                  <a:pt x="1308692" y="10251"/>
                </a:cubicBezTo>
                <a:cubicBezTo>
                  <a:pt x="1328705" y="10251"/>
                  <a:pt x="1344814" y="14644"/>
                  <a:pt x="1356041" y="23919"/>
                </a:cubicBezTo>
                <a:cubicBezTo>
                  <a:pt x="1367756" y="33193"/>
                  <a:pt x="1374102" y="45885"/>
                  <a:pt x="1374102" y="62481"/>
                </a:cubicBezTo>
                <a:cubicBezTo>
                  <a:pt x="1374102" y="83471"/>
                  <a:pt x="1363851" y="98115"/>
                  <a:pt x="1342861" y="106902"/>
                </a:cubicBezTo>
                <a:cubicBezTo>
                  <a:pt x="1373125" y="115200"/>
                  <a:pt x="1388258" y="133261"/>
                  <a:pt x="1388258" y="161085"/>
                </a:cubicBezTo>
                <a:close/>
                <a:moveTo>
                  <a:pt x="1051444" y="6834"/>
                </a:moveTo>
                <a:cubicBezTo>
                  <a:pt x="1077315" y="48814"/>
                  <a:pt x="1090007" y="91770"/>
                  <a:pt x="1090007" y="136190"/>
                </a:cubicBezTo>
                <a:cubicBezTo>
                  <a:pt x="1090007" y="180610"/>
                  <a:pt x="1077315" y="224054"/>
                  <a:pt x="1051444" y="265546"/>
                </a:cubicBezTo>
                <a:cubicBezTo>
                  <a:pt x="1049003" y="269939"/>
                  <a:pt x="1045099" y="272380"/>
                  <a:pt x="1039729" y="272380"/>
                </a:cubicBezTo>
                <a:cubicBezTo>
                  <a:pt x="1030454" y="272380"/>
                  <a:pt x="1026061" y="267986"/>
                  <a:pt x="1026061" y="260176"/>
                </a:cubicBezTo>
                <a:cubicBezTo>
                  <a:pt x="1026061" y="257247"/>
                  <a:pt x="1026549" y="254807"/>
                  <a:pt x="1028014" y="252854"/>
                </a:cubicBezTo>
                <a:cubicBezTo>
                  <a:pt x="1049980" y="215756"/>
                  <a:pt x="1061207" y="176705"/>
                  <a:pt x="1061207" y="136190"/>
                </a:cubicBezTo>
                <a:cubicBezTo>
                  <a:pt x="1061207" y="95675"/>
                  <a:pt x="1049980" y="56624"/>
                  <a:pt x="1028014" y="19525"/>
                </a:cubicBezTo>
                <a:cubicBezTo>
                  <a:pt x="1027037" y="17085"/>
                  <a:pt x="1026061" y="14644"/>
                  <a:pt x="1026061" y="12203"/>
                </a:cubicBezTo>
                <a:cubicBezTo>
                  <a:pt x="1026061" y="3905"/>
                  <a:pt x="1030454" y="0"/>
                  <a:pt x="1039729" y="0"/>
                </a:cubicBezTo>
                <a:cubicBezTo>
                  <a:pt x="1045099" y="0"/>
                  <a:pt x="1049003" y="2441"/>
                  <a:pt x="1051444" y="6834"/>
                </a:cubicBezTo>
                <a:close/>
                <a:moveTo>
                  <a:pt x="873275" y="65410"/>
                </a:moveTo>
                <a:cubicBezTo>
                  <a:pt x="873275" y="75173"/>
                  <a:pt x="877180" y="82983"/>
                  <a:pt x="884990" y="89329"/>
                </a:cubicBezTo>
                <a:cubicBezTo>
                  <a:pt x="892312" y="95186"/>
                  <a:pt x="901587" y="98115"/>
                  <a:pt x="912814" y="98115"/>
                </a:cubicBezTo>
                <a:cubicBezTo>
                  <a:pt x="924041" y="98115"/>
                  <a:pt x="933315" y="95186"/>
                  <a:pt x="940638" y="89329"/>
                </a:cubicBezTo>
                <a:cubicBezTo>
                  <a:pt x="948448" y="82983"/>
                  <a:pt x="952353" y="75173"/>
                  <a:pt x="952353" y="65410"/>
                </a:cubicBezTo>
                <a:cubicBezTo>
                  <a:pt x="952353" y="44420"/>
                  <a:pt x="939173" y="34170"/>
                  <a:pt x="912814" y="34170"/>
                </a:cubicBezTo>
                <a:cubicBezTo>
                  <a:pt x="886455" y="34170"/>
                  <a:pt x="873275" y="44420"/>
                  <a:pt x="873275" y="65410"/>
                </a:cubicBezTo>
                <a:close/>
                <a:moveTo>
                  <a:pt x="912814" y="121058"/>
                </a:moveTo>
                <a:cubicBezTo>
                  <a:pt x="897193" y="121058"/>
                  <a:pt x="884014" y="124475"/>
                  <a:pt x="874251" y="131797"/>
                </a:cubicBezTo>
                <a:cubicBezTo>
                  <a:pt x="864488" y="139119"/>
                  <a:pt x="859607" y="148393"/>
                  <a:pt x="859607" y="160108"/>
                </a:cubicBezTo>
                <a:cubicBezTo>
                  <a:pt x="859607" y="171824"/>
                  <a:pt x="864488" y="181098"/>
                  <a:pt x="874739" y="188420"/>
                </a:cubicBezTo>
                <a:cubicBezTo>
                  <a:pt x="884502" y="195742"/>
                  <a:pt x="897193" y="199159"/>
                  <a:pt x="912814" y="199159"/>
                </a:cubicBezTo>
                <a:cubicBezTo>
                  <a:pt x="928434" y="199159"/>
                  <a:pt x="941125" y="195742"/>
                  <a:pt x="950888" y="188420"/>
                </a:cubicBezTo>
                <a:cubicBezTo>
                  <a:pt x="960651" y="181098"/>
                  <a:pt x="966020" y="171824"/>
                  <a:pt x="966020" y="160108"/>
                </a:cubicBezTo>
                <a:cubicBezTo>
                  <a:pt x="966020" y="148393"/>
                  <a:pt x="961139" y="138631"/>
                  <a:pt x="950888" y="131797"/>
                </a:cubicBezTo>
                <a:cubicBezTo>
                  <a:pt x="941125" y="124963"/>
                  <a:pt x="928434" y="121058"/>
                  <a:pt x="912814" y="121058"/>
                </a:cubicBezTo>
                <a:close/>
                <a:moveTo>
                  <a:pt x="912814" y="9763"/>
                </a:moveTo>
                <a:cubicBezTo>
                  <a:pt x="932827" y="9763"/>
                  <a:pt x="948936" y="14644"/>
                  <a:pt x="961627" y="24895"/>
                </a:cubicBezTo>
                <a:cubicBezTo>
                  <a:pt x="974319" y="34658"/>
                  <a:pt x="980665" y="47349"/>
                  <a:pt x="980665" y="62970"/>
                </a:cubicBezTo>
                <a:cubicBezTo>
                  <a:pt x="980665" y="80542"/>
                  <a:pt x="970902" y="94698"/>
                  <a:pt x="951865" y="105925"/>
                </a:cubicBezTo>
                <a:cubicBezTo>
                  <a:pt x="964556" y="110319"/>
                  <a:pt x="974807" y="117153"/>
                  <a:pt x="982617" y="125939"/>
                </a:cubicBezTo>
                <a:cubicBezTo>
                  <a:pt x="990915" y="135702"/>
                  <a:pt x="995309" y="147417"/>
                  <a:pt x="995309" y="160597"/>
                </a:cubicBezTo>
                <a:cubicBezTo>
                  <a:pt x="995309" y="178658"/>
                  <a:pt x="987986" y="193302"/>
                  <a:pt x="973343" y="205017"/>
                </a:cubicBezTo>
                <a:cubicBezTo>
                  <a:pt x="958210" y="217220"/>
                  <a:pt x="937709" y="223078"/>
                  <a:pt x="912814" y="223078"/>
                </a:cubicBezTo>
                <a:cubicBezTo>
                  <a:pt x="887919" y="223078"/>
                  <a:pt x="867417" y="217220"/>
                  <a:pt x="852285" y="205017"/>
                </a:cubicBezTo>
                <a:cubicBezTo>
                  <a:pt x="837641" y="193302"/>
                  <a:pt x="830319" y="178658"/>
                  <a:pt x="830319" y="160597"/>
                </a:cubicBezTo>
                <a:cubicBezTo>
                  <a:pt x="830319" y="146929"/>
                  <a:pt x="834712" y="135702"/>
                  <a:pt x="843010" y="125939"/>
                </a:cubicBezTo>
                <a:cubicBezTo>
                  <a:pt x="850332" y="117153"/>
                  <a:pt x="861071" y="110319"/>
                  <a:pt x="873763" y="105925"/>
                </a:cubicBezTo>
                <a:cubicBezTo>
                  <a:pt x="854726" y="94698"/>
                  <a:pt x="844963" y="80542"/>
                  <a:pt x="844963" y="62970"/>
                </a:cubicBezTo>
                <a:cubicBezTo>
                  <a:pt x="844963" y="47349"/>
                  <a:pt x="851309" y="34658"/>
                  <a:pt x="864000" y="24895"/>
                </a:cubicBezTo>
                <a:cubicBezTo>
                  <a:pt x="876692" y="14644"/>
                  <a:pt x="893288" y="9763"/>
                  <a:pt x="912814" y="9763"/>
                </a:cubicBezTo>
                <a:close/>
                <a:moveTo>
                  <a:pt x="793220" y="206969"/>
                </a:moveTo>
                <a:cubicBezTo>
                  <a:pt x="793220" y="215756"/>
                  <a:pt x="788827" y="220149"/>
                  <a:pt x="780041" y="220149"/>
                </a:cubicBezTo>
                <a:lnTo>
                  <a:pt x="647268" y="220149"/>
                </a:lnTo>
                <a:cubicBezTo>
                  <a:pt x="638970" y="220149"/>
                  <a:pt x="634576" y="215756"/>
                  <a:pt x="634576" y="206969"/>
                </a:cubicBezTo>
                <a:cubicBezTo>
                  <a:pt x="634576" y="183539"/>
                  <a:pt x="640434" y="164990"/>
                  <a:pt x="652149" y="151322"/>
                </a:cubicBezTo>
                <a:cubicBezTo>
                  <a:pt x="657519" y="144976"/>
                  <a:pt x="664353" y="138631"/>
                  <a:pt x="673627" y="132773"/>
                </a:cubicBezTo>
                <a:cubicBezTo>
                  <a:pt x="680461" y="127891"/>
                  <a:pt x="690224" y="122522"/>
                  <a:pt x="702915" y="116176"/>
                </a:cubicBezTo>
                <a:lnTo>
                  <a:pt x="704380" y="115200"/>
                </a:lnTo>
                <a:cubicBezTo>
                  <a:pt x="704380" y="115200"/>
                  <a:pt x="704868" y="115200"/>
                  <a:pt x="705356" y="115200"/>
                </a:cubicBezTo>
                <a:lnTo>
                  <a:pt x="727810" y="103485"/>
                </a:lnTo>
                <a:cubicBezTo>
                  <a:pt x="735620" y="99091"/>
                  <a:pt x="741966" y="95186"/>
                  <a:pt x="746359" y="91770"/>
                </a:cubicBezTo>
                <a:cubicBezTo>
                  <a:pt x="757098" y="83959"/>
                  <a:pt x="762468" y="75173"/>
                  <a:pt x="762468" y="65410"/>
                </a:cubicBezTo>
                <a:cubicBezTo>
                  <a:pt x="762468" y="46373"/>
                  <a:pt x="746848" y="36610"/>
                  <a:pt x="715119" y="36610"/>
                </a:cubicBezTo>
                <a:cubicBezTo>
                  <a:pt x="695593" y="36610"/>
                  <a:pt x="677044" y="42468"/>
                  <a:pt x="658983" y="54183"/>
                </a:cubicBezTo>
                <a:cubicBezTo>
                  <a:pt x="656542" y="55647"/>
                  <a:pt x="654590" y="56624"/>
                  <a:pt x="652149" y="56624"/>
                </a:cubicBezTo>
                <a:cubicBezTo>
                  <a:pt x="643363" y="56624"/>
                  <a:pt x="638970" y="52719"/>
                  <a:pt x="638970" y="44420"/>
                </a:cubicBezTo>
                <a:cubicBezTo>
                  <a:pt x="638970" y="36122"/>
                  <a:pt x="646291" y="29288"/>
                  <a:pt x="660447" y="22454"/>
                </a:cubicBezTo>
                <a:cubicBezTo>
                  <a:pt x="669722" y="18061"/>
                  <a:pt x="679485" y="15132"/>
                  <a:pt x="689736" y="13180"/>
                </a:cubicBezTo>
                <a:cubicBezTo>
                  <a:pt x="698034" y="11715"/>
                  <a:pt x="707308" y="10739"/>
                  <a:pt x="717071" y="10739"/>
                </a:cubicBezTo>
                <a:cubicBezTo>
                  <a:pt x="740014" y="10739"/>
                  <a:pt x="758075" y="15620"/>
                  <a:pt x="771254" y="24407"/>
                </a:cubicBezTo>
                <a:cubicBezTo>
                  <a:pt x="785410" y="34170"/>
                  <a:pt x="792244" y="47349"/>
                  <a:pt x="792244" y="64922"/>
                </a:cubicBezTo>
                <a:cubicBezTo>
                  <a:pt x="792244" y="79078"/>
                  <a:pt x="787363" y="91281"/>
                  <a:pt x="777112" y="102020"/>
                </a:cubicBezTo>
                <a:cubicBezTo>
                  <a:pt x="768325" y="111295"/>
                  <a:pt x="751729" y="121546"/>
                  <a:pt x="728787" y="133749"/>
                </a:cubicBezTo>
                <a:cubicBezTo>
                  <a:pt x="717071" y="139607"/>
                  <a:pt x="707797" y="144488"/>
                  <a:pt x="701939" y="148393"/>
                </a:cubicBezTo>
                <a:cubicBezTo>
                  <a:pt x="694129" y="153275"/>
                  <a:pt x="687783" y="157668"/>
                  <a:pt x="682902" y="161573"/>
                </a:cubicBezTo>
                <a:cubicBezTo>
                  <a:pt x="673139" y="170359"/>
                  <a:pt x="668258" y="181587"/>
                  <a:pt x="668258" y="194766"/>
                </a:cubicBezTo>
                <a:lnTo>
                  <a:pt x="781505" y="194766"/>
                </a:lnTo>
                <a:cubicBezTo>
                  <a:pt x="790292" y="194766"/>
                  <a:pt x="794685" y="199159"/>
                  <a:pt x="794685" y="207946"/>
                </a:cubicBezTo>
                <a:close/>
                <a:moveTo>
                  <a:pt x="511566" y="155715"/>
                </a:moveTo>
                <a:cubicBezTo>
                  <a:pt x="502780" y="155715"/>
                  <a:pt x="498386" y="151810"/>
                  <a:pt x="498386" y="143512"/>
                </a:cubicBezTo>
                <a:cubicBezTo>
                  <a:pt x="498386" y="135214"/>
                  <a:pt x="502780" y="130820"/>
                  <a:pt x="511566" y="130820"/>
                </a:cubicBezTo>
                <a:lnTo>
                  <a:pt x="580881" y="130820"/>
                </a:lnTo>
                <a:cubicBezTo>
                  <a:pt x="589668" y="130820"/>
                  <a:pt x="594061" y="135214"/>
                  <a:pt x="594061" y="143512"/>
                </a:cubicBezTo>
                <a:cubicBezTo>
                  <a:pt x="594061" y="151810"/>
                  <a:pt x="589668" y="155715"/>
                  <a:pt x="580881" y="155715"/>
                </a:cubicBezTo>
                <a:lnTo>
                  <a:pt x="511566" y="155715"/>
                </a:lnTo>
                <a:close/>
                <a:moveTo>
                  <a:pt x="401736" y="55159"/>
                </a:moveTo>
                <a:lnTo>
                  <a:pt x="324122" y="141559"/>
                </a:lnTo>
                <a:lnTo>
                  <a:pt x="401736" y="141559"/>
                </a:lnTo>
                <a:lnTo>
                  <a:pt x="401736" y="55159"/>
                </a:lnTo>
                <a:close/>
                <a:moveTo>
                  <a:pt x="471539" y="153763"/>
                </a:moveTo>
                <a:cubicBezTo>
                  <a:pt x="471539" y="161573"/>
                  <a:pt x="467634" y="165966"/>
                  <a:pt x="459336" y="165966"/>
                </a:cubicBezTo>
                <a:lnTo>
                  <a:pt x="430536" y="165966"/>
                </a:lnTo>
                <a:lnTo>
                  <a:pt x="430536" y="208434"/>
                </a:lnTo>
                <a:cubicBezTo>
                  <a:pt x="430536" y="217708"/>
                  <a:pt x="425654" y="222590"/>
                  <a:pt x="416380" y="222590"/>
                </a:cubicBezTo>
                <a:cubicBezTo>
                  <a:pt x="407105" y="222590"/>
                  <a:pt x="401736" y="217708"/>
                  <a:pt x="401736" y="208434"/>
                </a:cubicBezTo>
                <a:lnTo>
                  <a:pt x="401736" y="165966"/>
                </a:lnTo>
                <a:lnTo>
                  <a:pt x="298251" y="165966"/>
                </a:lnTo>
                <a:cubicBezTo>
                  <a:pt x="289953" y="165966"/>
                  <a:pt x="285559" y="162061"/>
                  <a:pt x="285559" y="153763"/>
                </a:cubicBezTo>
                <a:cubicBezTo>
                  <a:pt x="285559" y="150834"/>
                  <a:pt x="287024" y="147417"/>
                  <a:pt x="289464" y="144000"/>
                </a:cubicBezTo>
                <a:lnTo>
                  <a:pt x="403688" y="17573"/>
                </a:lnTo>
                <a:cubicBezTo>
                  <a:pt x="407593" y="13668"/>
                  <a:pt x="411498" y="11227"/>
                  <a:pt x="416380" y="11227"/>
                </a:cubicBezTo>
                <a:cubicBezTo>
                  <a:pt x="425654" y="11227"/>
                  <a:pt x="430047" y="16108"/>
                  <a:pt x="430047" y="25383"/>
                </a:cubicBezTo>
                <a:lnTo>
                  <a:pt x="430047" y="141071"/>
                </a:lnTo>
                <a:lnTo>
                  <a:pt x="458848" y="141071"/>
                </a:lnTo>
                <a:cubicBezTo>
                  <a:pt x="467146" y="141071"/>
                  <a:pt x="471051" y="144976"/>
                  <a:pt x="471051" y="153275"/>
                </a:cubicBezTo>
                <a:close/>
                <a:moveTo>
                  <a:pt x="137654" y="65898"/>
                </a:moveTo>
                <a:cubicBezTo>
                  <a:pt x="137654" y="75661"/>
                  <a:pt x="141559" y="83471"/>
                  <a:pt x="149369" y="89817"/>
                </a:cubicBezTo>
                <a:cubicBezTo>
                  <a:pt x="156691" y="95675"/>
                  <a:pt x="165966" y="98603"/>
                  <a:pt x="177193" y="98603"/>
                </a:cubicBezTo>
                <a:cubicBezTo>
                  <a:pt x="188420" y="98603"/>
                  <a:pt x="197695" y="95675"/>
                  <a:pt x="205017" y="89817"/>
                </a:cubicBezTo>
                <a:cubicBezTo>
                  <a:pt x="212827" y="83471"/>
                  <a:pt x="216732" y="75661"/>
                  <a:pt x="216732" y="65898"/>
                </a:cubicBezTo>
                <a:cubicBezTo>
                  <a:pt x="216732" y="44908"/>
                  <a:pt x="203552" y="34658"/>
                  <a:pt x="177193" y="34658"/>
                </a:cubicBezTo>
                <a:cubicBezTo>
                  <a:pt x="150834" y="34658"/>
                  <a:pt x="137654" y="44908"/>
                  <a:pt x="137654" y="65898"/>
                </a:cubicBezTo>
                <a:close/>
                <a:moveTo>
                  <a:pt x="177193" y="121546"/>
                </a:moveTo>
                <a:cubicBezTo>
                  <a:pt x="161573" y="121546"/>
                  <a:pt x="148393" y="124963"/>
                  <a:pt x="138631" y="132285"/>
                </a:cubicBezTo>
                <a:cubicBezTo>
                  <a:pt x="128868" y="139607"/>
                  <a:pt x="123986" y="148881"/>
                  <a:pt x="123986" y="160597"/>
                </a:cubicBezTo>
                <a:cubicBezTo>
                  <a:pt x="123986" y="172312"/>
                  <a:pt x="128868" y="181587"/>
                  <a:pt x="139119" y="188908"/>
                </a:cubicBezTo>
                <a:cubicBezTo>
                  <a:pt x="148882" y="196231"/>
                  <a:pt x="161573" y="199647"/>
                  <a:pt x="177193" y="199647"/>
                </a:cubicBezTo>
                <a:cubicBezTo>
                  <a:pt x="192813" y="199647"/>
                  <a:pt x="205505" y="196231"/>
                  <a:pt x="215268" y="188908"/>
                </a:cubicBezTo>
                <a:cubicBezTo>
                  <a:pt x="225519" y="181587"/>
                  <a:pt x="230400" y="172312"/>
                  <a:pt x="230400" y="160597"/>
                </a:cubicBezTo>
                <a:cubicBezTo>
                  <a:pt x="230400" y="148881"/>
                  <a:pt x="225519" y="139119"/>
                  <a:pt x="215268" y="132285"/>
                </a:cubicBezTo>
                <a:cubicBezTo>
                  <a:pt x="205505" y="125451"/>
                  <a:pt x="192813" y="121546"/>
                  <a:pt x="177193" y="121546"/>
                </a:cubicBezTo>
                <a:close/>
                <a:moveTo>
                  <a:pt x="177193" y="10251"/>
                </a:moveTo>
                <a:cubicBezTo>
                  <a:pt x="197207" y="10251"/>
                  <a:pt x="213315" y="15132"/>
                  <a:pt x="226007" y="25383"/>
                </a:cubicBezTo>
                <a:cubicBezTo>
                  <a:pt x="238698" y="35146"/>
                  <a:pt x="245044" y="47837"/>
                  <a:pt x="245044" y="63458"/>
                </a:cubicBezTo>
                <a:cubicBezTo>
                  <a:pt x="245044" y="81031"/>
                  <a:pt x="235281" y="95186"/>
                  <a:pt x="216244" y="106414"/>
                </a:cubicBezTo>
                <a:cubicBezTo>
                  <a:pt x="228936" y="110807"/>
                  <a:pt x="239187" y="117641"/>
                  <a:pt x="246997" y="126427"/>
                </a:cubicBezTo>
                <a:cubicBezTo>
                  <a:pt x="255295" y="136190"/>
                  <a:pt x="259688" y="147905"/>
                  <a:pt x="259688" y="161085"/>
                </a:cubicBezTo>
                <a:cubicBezTo>
                  <a:pt x="259688" y="179146"/>
                  <a:pt x="252366" y="193790"/>
                  <a:pt x="237722" y="205505"/>
                </a:cubicBezTo>
                <a:cubicBezTo>
                  <a:pt x="222590" y="217708"/>
                  <a:pt x="202088" y="223566"/>
                  <a:pt x="177193" y="223566"/>
                </a:cubicBezTo>
                <a:cubicBezTo>
                  <a:pt x="152298" y="223566"/>
                  <a:pt x="131796" y="217708"/>
                  <a:pt x="116664" y="205505"/>
                </a:cubicBezTo>
                <a:cubicBezTo>
                  <a:pt x="102021" y="193790"/>
                  <a:pt x="94698" y="179146"/>
                  <a:pt x="94698" y="161085"/>
                </a:cubicBezTo>
                <a:cubicBezTo>
                  <a:pt x="94698" y="147417"/>
                  <a:pt x="99091" y="136190"/>
                  <a:pt x="107390" y="126427"/>
                </a:cubicBezTo>
                <a:cubicBezTo>
                  <a:pt x="114712" y="117641"/>
                  <a:pt x="125451" y="110807"/>
                  <a:pt x="138142" y="106414"/>
                </a:cubicBezTo>
                <a:cubicBezTo>
                  <a:pt x="119105" y="95186"/>
                  <a:pt x="109342" y="81031"/>
                  <a:pt x="109342" y="63458"/>
                </a:cubicBezTo>
                <a:cubicBezTo>
                  <a:pt x="109342" y="47837"/>
                  <a:pt x="115688" y="35146"/>
                  <a:pt x="128380" y="25383"/>
                </a:cubicBezTo>
                <a:cubicBezTo>
                  <a:pt x="141071" y="15132"/>
                  <a:pt x="157668" y="10251"/>
                  <a:pt x="177193" y="10251"/>
                </a:cubicBezTo>
                <a:close/>
                <a:moveTo>
                  <a:pt x="38563" y="7322"/>
                </a:moveTo>
                <a:cubicBezTo>
                  <a:pt x="41004" y="2929"/>
                  <a:pt x="44908" y="488"/>
                  <a:pt x="50278" y="488"/>
                </a:cubicBezTo>
                <a:cubicBezTo>
                  <a:pt x="59553" y="488"/>
                  <a:pt x="63946" y="4393"/>
                  <a:pt x="63946" y="12691"/>
                </a:cubicBezTo>
                <a:cubicBezTo>
                  <a:pt x="63946" y="15620"/>
                  <a:pt x="63458" y="18061"/>
                  <a:pt x="61993" y="20014"/>
                </a:cubicBezTo>
                <a:cubicBezTo>
                  <a:pt x="40027" y="57112"/>
                  <a:pt x="28800" y="96163"/>
                  <a:pt x="28800" y="136678"/>
                </a:cubicBezTo>
                <a:cubicBezTo>
                  <a:pt x="28800" y="177193"/>
                  <a:pt x="40027" y="216244"/>
                  <a:pt x="61993" y="253342"/>
                </a:cubicBezTo>
                <a:cubicBezTo>
                  <a:pt x="62970" y="255783"/>
                  <a:pt x="63946" y="258224"/>
                  <a:pt x="63946" y="260664"/>
                </a:cubicBezTo>
                <a:cubicBezTo>
                  <a:pt x="63946" y="268963"/>
                  <a:pt x="59553" y="272868"/>
                  <a:pt x="50278" y="272868"/>
                </a:cubicBezTo>
                <a:cubicBezTo>
                  <a:pt x="44908" y="272868"/>
                  <a:pt x="41004" y="270427"/>
                  <a:pt x="38563" y="266034"/>
                </a:cubicBezTo>
                <a:cubicBezTo>
                  <a:pt x="12692" y="224054"/>
                  <a:pt x="0" y="181098"/>
                  <a:pt x="0" y="136678"/>
                </a:cubicBezTo>
                <a:cubicBezTo>
                  <a:pt x="0" y="92258"/>
                  <a:pt x="12692" y="48814"/>
                  <a:pt x="38563" y="7322"/>
                </a:cubicBezTo>
                <a:close/>
              </a:path>
            </a:pathLst>
          </a:custGeom>
          <a:solidFill>
            <a:srgbClr val="2F60A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D8DF12F-3658-2DFC-1FA1-F8BAD4A1C4EC}"/>
              </a:ext>
            </a:extLst>
          </p:cNvPr>
          <p:cNvSpPr/>
          <p:nvPr/>
        </p:nvSpPr>
        <p:spPr>
          <a:xfrm>
            <a:off x="6044561" y="4566945"/>
            <a:ext cx="301667" cy="301667"/>
          </a:xfrm>
          <a:custGeom>
            <a:avLst/>
            <a:gdLst>
              <a:gd name="connsiteX0" fmla="*/ 150834 w 301667"/>
              <a:gd name="connsiteY0" fmla="*/ 14156 h 301667"/>
              <a:gd name="connsiteX1" fmla="*/ 287512 w 301667"/>
              <a:gd name="connsiteY1" fmla="*/ 150834 h 301667"/>
              <a:gd name="connsiteX2" fmla="*/ 150834 w 301667"/>
              <a:gd name="connsiteY2" fmla="*/ 287512 h 301667"/>
              <a:gd name="connsiteX3" fmla="*/ 14156 w 301667"/>
              <a:gd name="connsiteY3" fmla="*/ 150834 h 301667"/>
              <a:gd name="connsiteX4" fmla="*/ 150834 w 301667"/>
              <a:gd name="connsiteY4" fmla="*/ 14156 h 301667"/>
              <a:gd name="connsiteX5" fmla="*/ 150834 w 301667"/>
              <a:gd name="connsiteY5" fmla="*/ 0 h 301667"/>
              <a:gd name="connsiteX6" fmla="*/ 301668 w 301667"/>
              <a:gd name="connsiteY6" fmla="*/ 150834 h 301667"/>
              <a:gd name="connsiteX7" fmla="*/ 150834 w 301667"/>
              <a:gd name="connsiteY7" fmla="*/ 301668 h 301667"/>
              <a:gd name="connsiteX8" fmla="*/ 0 w 301667"/>
              <a:gd name="connsiteY8" fmla="*/ 150834 h 301667"/>
              <a:gd name="connsiteX9" fmla="*/ 150834 w 301667"/>
              <a:gd name="connsiteY9" fmla="*/ 0 h 30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1667" h="301667">
                <a:moveTo>
                  <a:pt x="150834" y="14156"/>
                </a:moveTo>
                <a:cubicBezTo>
                  <a:pt x="226495" y="14156"/>
                  <a:pt x="287512" y="75661"/>
                  <a:pt x="287512" y="150834"/>
                </a:cubicBezTo>
                <a:cubicBezTo>
                  <a:pt x="287512" y="226007"/>
                  <a:pt x="226007" y="287512"/>
                  <a:pt x="150834" y="287512"/>
                </a:cubicBezTo>
                <a:cubicBezTo>
                  <a:pt x="75661" y="287512"/>
                  <a:pt x="14156" y="226007"/>
                  <a:pt x="14156" y="150834"/>
                </a:cubicBezTo>
                <a:cubicBezTo>
                  <a:pt x="14156" y="75661"/>
                  <a:pt x="75661" y="14156"/>
                  <a:pt x="150834" y="14156"/>
                </a:cubicBezTo>
                <a:moveTo>
                  <a:pt x="150834" y="0"/>
                </a:moveTo>
                <a:cubicBezTo>
                  <a:pt x="234305" y="0"/>
                  <a:pt x="301668" y="67363"/>
                  <a:pt x="301668" y="150834"/>
                </a:cubicBezTo>
                <a:cubicBezTo>
                  <a:pt x="301668" y="234305"/>
                  <a:pt x="234305" y="301668"/>
                  <a:pt x="150834" y="301668"/>
                </a:cubicBezTo>
                <a:cubicBezTo>
                  <a:pt x="67363" y="301668"/>
                  <a:pt x="0" y="234305"/>
                  <a:pt x="0" y="150834"/>
                </a:cubicBezTo>
                <a:cubicBezTo>
                  <a:pt x="0" y="67363"/>
                  <a:pt x="67363" y="0"/>
                  <a:pt x="150834" y="0"/>
                </a:cubicBezTo>
                <a:close/>
              </a:path>
            </a:pathLst>
          </a:custGeom>
          <a:solidFill>
            <a:srgbClr val="B58A2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8F63CF-E959-339A-48F2-88701E8AC733}"/>
              </a:ext>
            </a:extLst>
          </p:cNvPr>
          <p:cNvSpPr/>
          <p:nvPr/>
        </p:nvSpPr>
        <p:spPr>
          <a:xfrm>
            <a:off x="2069214" y="3900505"/>
            <a:ext cx="8007353" cy="545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167 Pasteur, </a:t>
            </a:r>
            <a:r>
              <a:rPr lang="en-US" sz="2400" dirty="0" err="1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Phường</a:t>
            </a:r>
            <a:r>
              <a:rPr lang="en-US" sz="2400" dirty="0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Xuân </a:t>
            </a:r>
            <a:r>
              <a:rPr lang="en-US" sz="2400" dirty="0" err="1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Hòa</a:t>
            </a:r>
            <a:r>
              <a:rPr lang="en-US" sz="2400" dirty="0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Thành </a:t>
            </a:r>
            <a:r>
              <a:rPr lang="en-US" sz="2400" dirty="0" err="1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en-US" sz="2400" dirty="0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Hồ</a:t>
            </a:r>
            <a:r>
              <a:rPr lang="en-US" sz="2400" dirty="0">
                <a:solidFill>
                  <a:srgbClr val="005A9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Chí Minh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FE889F4-FB6E-C39E-B117-95D9186B65E9}"/>
              </a:ext>
            </a:extLst>
          </p:cNvPr>
          <p:cNvSpPr txBox="1"/>
          <p:nvPr/>
        </p:nvSpPr>
        <p:spPr>
          <a:xfrm>
            <a:off x="2438808" y="2493867"/>
            <a:ext cx="7211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Trân </a:t>
            </a:r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endParaRPr lang="en-US" sz="4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36540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EME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EME" val="YES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602</Words>
  <Application>Microsoft Office PowerPoint</Application>
  <PresentationFormat>Widescreen</PresentationFormat>
  <Paragraphs>81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Corbel</vt:lpstr>
      <vt:lpstr>Wingdings</vt:lpstr>
      <vt:lpstr>1_Office Theme</vt:lpstr>
      <vt:lpstr>Basis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Nguyen Tuan</dc:creator>
  <cp:lastModifiedBy>ThS.BS Nguyen Ngoc Anh Tuan</cp:lastModifiedBy>
  <cp:revision>8</cp:revision>
  <dcterms:created xsi:type="dcterms:W3CDTF">2026-10-06T01:29:33Z</dcterms:created>
  <dcterms:modified xsi:type="dcterms:W3CDTF">2026-10-07T04:16:18Z</dcterms:modified>
</cp:coreProperties>
</file>